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4" r:id="rId1"/>
  </p:sldMasterIdLst>
  <p:notesMasterIdLst>
    <p:notesMasterId r:id="rId20"/>
  </p:notesMasterIdLst>
  <p:sldIdLst>
    <p:sldId id="256" r:id="rId2"/>
    <p:sldId id="257" r:id="rId3"/>
    <p:sldId id="364" r:id="rId4"/>
    <p:sldId id="383" r:id="rId5"/>
    <p:sldId id="484" r:id="rId6"/>
    <p:sldId id="490" r:id="rId7"/>
    <p:sldId id="496" r:id="rId8"/>
    <p:sldId id="491" r:id="rId9"/>
    <p:sldId id="486" r:id="rId10"/>
    <p:sldId id="485" r:id="rId11"/>
    <p:sldId id="497" r:id="rId12"/>
    <p:sldId id="487" r:id="rId13"/>
    <p:sldId id="495" r:id="rId14"/>
    <p:sldId id="494" r:id="rId15"/>
    <p:sldId id="492" r:id="rId16"/>
    <p:sldId id="488" r:id="rId17"/>
    <p:sldId id="493" r:id="rId18"/>
    <p:sldId id="48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015" autoAdjust="0"/>
    <p:restoredTop sz="96115" autoAdjust="0"/>
  </p:normalViewPr>
  <p:slideViewPr>
    <p:cSldViewPr snapToGrid="0">
      <p:cViewPr varScale="1">
        <p:scale>
          <a:sx n="62" d="100"/>
          <a:sy n="62" d="100"/>
        </p:scale>
        <p:origin x="-84" y="-25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7BAAF-1A07-4E5B-ABF1-338AAECC6031}" type="datetimeFigureOut">
              <a:rPr lang="en-IN" smtClean="0"/>
              <a:pPr/>
              <a:t>24-07-2018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33D53-D63B-45D2-9358-BC1B40AFC47E}" type="slidenum">
              <a:rPr lang="en-IN" smtClean="0"/>
              <a:pPr/>
              <a:t>‹#›</a:t>
            </a:fld>
            <a:endParaRPr lang="en-IN"/>
          </a:p>
        </p:txBody>
      </p:sp>
    </p:spTree>
    <p:extLst>
      <p:ext uri="{BB962C8B-B14F-4D97-AF65-F5344CB8AC3E}">
        <p14:creationId xmlns:p14="http://schemas.microsoft.com/office/powerpoint/2010/main" xmlns="" val="3038691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9733D53-D63B-45D2-9358-BC1B40AFC47E}" type="slidenum">
              <a:rPr lang="en-IN" smtClean="0"/>
              <a:pPr/>
              <a:t>1</a:t>
            </a:fld>
            <a:endParaRPr lang="en-IN"/>
          </a:p>
        </p:txBody>
      </p:sp>
    </p:spTree>
    <p:extLst>
      <p:ext uri="{BB962C8B-B14F-4D97-AF65-F5344CB8AC3E}">
        <p14:creationId xmlns:p14="http://schemas.microsoft.com/office/powerpoint/2010/main" xmlns="" val="216848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9733D53-D63B-45D2-9358-BC1B40AFC47E}" type="slidenum">
              <a:rPr lang="en-IN" smtClean="0"/>
              <a:pPr/>
              <a:t>2</a:t>
            </a:fld>
            <a:endParaRPr lang="en-IN"/>
          </a:p>
        </p:txBody>
      </p:sp>
    </p:spTree>
    <p:extLst>
      <p:ext uri="{BB962C8B-B14F-4D97-AF65-F5344CB8AC3E}">
        <p14:creationId xmlns:p14="http://schemas.microsoft.com/office/powerpoint/2010/main" xmlns="" val="2966492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2558994-15EA-4495-B4C9-2FA1A7276911}" type="slidenum">
              <a:rPr lang="en-IN" smtClean="0"/>
              <a:pPr/>
              <a:t>‹#›</a:t>
            </a:fld>
            <a:endParaRPr lang="en-IN"/>
          </a:p>
        </p:txBody>
      </p:sp>
    </p:spTree>
    <p:extLst>
      <p:ext uri="{BB962C8B-B14F-4D97-AF65-F5344CB8AC3E}">
        <p14:creationId xmlns:p14="http://schemas.microsoft.com/office/powerpoint/2010/main" xmlns="" val="13092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31200" y="292100"/>
            <a:ext cx="3251200" cy="571500"/>
          </a:xfrm>
        </p:spPr>
        <p:txBody>
          <a:bodyPr/>
          <a:lstStyle/>
          <a:p>
            <a:r>
              <a:rPr lang="en-US"/>
              <a:t>Click to edit Master title style</a:t>
            </a:r>
          </a:p>
        </p:txBody>
      </p:sp>
      <p:sp>
        <p:nvSpPr>
          <p:cNvPr id="3" name="Text Placeholder 2"/>
          <p:cNvSpPr>
            <a:spLocks noGrp="1"/>
          </p:cNvSpPr>
          <p:nvPr>
            <p:ph type="body" sz="half" idx="1"/>
          </p:nvPr>
        </p:nvSpPr>
        <p:spPr>
          <a:xfrm>
            <a:off x="304800" y="1169988"/>
            <a:ext cx="5697415" cy="1357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9785" y="1169988"/>
            <a:ext cx="5697415" cy="1357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615122131"/>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8E959C-3DE5-4D82-9BCB-C828F34DAB45}" type="slidenum">
              <a:rPr lang="en-IN" smtClean="0"/>
              <a:pPr/>
              <a:t>‹#›</a:t>
            </a:fld>
            <a:endParaRPr lang="en-IN" dirty="0"/>
          </a:p>
        </p:txBody>
      </p:sp>
      <p:pic>
        <p:nvPicPr>
          <p:cNvPr id="9" name="Picture 8"/>
          <p:cNvPicPr>
            <a:picLocks noChangeAspect="1"/>
          </p:cNvPicPr>
          <p:nvPr userDrawn="1"/>
        </p:nvPicPr>
        <p:blipFill>
          <a:blip r:embed="rId2"/>
          <a:stretch>
            <a:fillRect/>
          </a:stretch>
        </p:blipFill>
        <p:spPr>
          <a:xfrm>
            <a:off x="0" y="5941524"/>
            <a:ext cx="838200" cy="916476"/>
          </a:xfrm>
          <a:prstGeom prst="rect">
            <a:avLst/>
          </a:prstGeom>
        </p:spPr>
      </p:pic>
      <p:sp>
        <p:nvSpPr>
          <p:cNvPr id="10" name="Date Placeholder 3"/>
          <p:cNvSpPr>
            <a:spLocks noGrp="1"/>
          </p:cNvSpPr>
          <p:nvPr>
            <p:ph type="dt" sz="half" idx="2"/>
          </p:nvPr>
        </p:nvSpPr>
        <p:spPr>
          <a:xfrm>
            <a:off x="11045717" y="6483371"/>
            <a:ext cx="1146283" cy="370396"/>
          </a:xfrm>
          <a:prstGeom prst="rect">
            <a:avLst/>
          </a:prstGeom>
        </p:spPr>
        <p:txBody>
          <a:bodyPr vert="horz" lIns="91440" tIns="45720" rIns="91440" bIns="45720" rtlCol="0" anchor="ctr"/>
          <a:lstStyle>
            <a:lvl1pPr algn="r">
              <a:defRPr sz="1400" b="1">
                <a:solidFill>
                  <a:schemeClr val="tx1">
                    <a:tint val="75000"/>
                  </a:schemeClr>
                </a:solidFill>
              </a:defRPr>
            </a:lvl1pPr>
          </a:lstStyle>
          <a:p>
            <a:fld id="{D2C584CE-E811-45C6-9CDB-6E3F722B3A72}" type="datetime5">
              <a:rPr lang="en-US" smtClean="0"/>
              <a:pPr/>
              <a:t>24-Jul-18</a:t>
            </a:fld>
            <a:endParaRPr lang="en-IN" dirty="0"/>
          </a:p>
        </p:txBody>
      </p:sp>
      <p:sp>
        <p:nvSpPr>
          <p:cNvPr id="11" name="Footer Placeholder 4"/>
          <p:cNvSpPr>
            <a:spLocks noGrp="1"/>
          </p:cNvSpPr>
          <p:nvPr>
            <p:ph type="ftr" sz="quarter" idx="3"/>
          </p:nvPr>
        </p:nvSpPr>
        <p:spPr>
          <a:xfrm>
            <a:off x="1678809" y="6488127"/>
            <a:ext cx="7400497" cy="365125"/>
          </a:xfrm>
          <a:prstGeom prst="rect">
            <a:avLst/>
          </a:prstGeom>
        </p:spPr>
        <p:txBody>
          <a:bodyPr vert="horz" lIns="91440" tIns="45720" rIns="91440" bIns="45720" rtlCol="0" anchor="ctr"/>
          <a:lstStyle>
            <a:lvl1pPr algn="l">
              <a:defRPr sz="1400" b="1">
                <a:solidFill>
                  <a:schemeClr val="tx1">
                    <a:tint val="75000"/>
                  </a:schemeClr>
                </a:solidFill>
              </a:defRPr>
            </a:lvl1pPr>
          </a:lstStyle>
          <a:p>
            <a:r>
              <a:rPr lang="en-US"/>
              <a:t>HS62002 Science of Happiness and Well-being</a:t>
            </a:r>
            <a:endParaRPr lang="en-IN" dirty="0"/>
          </a:p>
        </p:txBody>
      </p:sp>
      <p:sp>
        <p:nvSpPr>
          <p:cNvPr id="12" name="Title Placeholder 1"/>
          <p:cNvSpPr>
            <a:spLocks noGrp="1"/>
          </p:cNvSpPr>
          <p:nvPr>
            <p:ph type="title"/>
          </p:nvPr>
        </p:nvSpPr>
        <p:spPr>
          <a:xfrm>
            <a:off x="1678809" y="156947"/>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13" name="Text Placeholder 2"/>
          <p:cNvSpPr>
            <a:spLocks noGrp="1"/>
          </p:cNvSpPr>
          <p:nvPr>
            <p:ph idx="1"/>
          </p:nvPr>
        </p:nvSpPr>
        <p:spPr>
          <a:xfrm>
            <a:off x="1678809" y="1683957"/>
            <a:ext cx="10275626" cy="47052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130551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2558994-15EA-4495-B4C9-2FA1A7276911}" type="slidenum">
              <a:rPr lang="en-IN" smtClean="0"/>
              <a:pPr/>
              <a:t>‹#›</a:t>
            </a:fld>
            <a:endParaRPr lang="en-IN"/>
          </a:p>
        </p:txBody>
      </p:sp>
      <p:sp>
        <p:nvSpPr>
          <p:cNvPr id="11" name="Date Placeholder 3"/>
          <p:cNvSpPr>
            <a:spLocks noGrp="1"/>
          </p:cNvSpPr>
          <p:nvPr>
            <p:ph type="dt" sz="half" idx="2"/>
          </p:nvPr>
        </p:nvSpPr>
        <p:spPr>
          <a:xfrm>
            <a:off x="11045717" y="6483371"/>
            <a:ext cx="1146283" cy="370396"/>
          </a:xfrm>
          <a:prstGeom prst="rect">
            <a:avLst/>
          </a:prstGeom>
        </p:spPr>
        <p:txBody>
          <a:bodyPr vert="horz" lIns="91440" tIns="45720" rIns="91440" bIns="45720" rtlCol="0" anchor="ctr"/>
          <a:lstStyle>
            <a:lvl1pPr algn="r">
              <a:defRPr sz="1400" b="1">
                <a:solidFill>
                  <a:schemeClr val="tx1">
                    <a:tint val="75000"/>
                  </a:schemeClr>
                </a:solidFill>
              </a:defRPr>
            </a:lvl1pPr>
          </a:lstStyle>
          <a:p>
            <a:fld id="{F81BF94A-D3B7-4512-A2D9-BFB9309B7373}" type="datetime5">
              <a:rPr lang="en-US" smtClean="0"/>
              <a:pPr/>
              <a:t>24-Jul-18</a:t>
            </a:fld>
            <a:endParaRPr lang="en-IN" dirty="0"/>
          </a:p>
        </p:txBody>
      </p:sp>
      <p:sp>
        <p:nvSpPr>
          <p:cNvPr id="12" name="Footer Placeholder 4"/>
          <p:cNvSpPr>
            <a:spLocks noGrp="1"/>
          </p:cNvSpPr>
          <p:nvPr>
            <p:ph type="ftr" sz="quarter" idx="3"/>
          </p:nvPr>
        </p:nvSpPr>
        <p:spPr>
          <a:xfrm>
            <a:off x="1678809" y="6488127"/>
            <a:ext cx="7400497" cy="365125"/>
          </a:xfrm>
          <a:prstGeom prst="rect">
            <a:avLst/>
          </a:prstGeom>
        </p:spPr>
        <p:txBody>
          <a:bodyPr vert="horz" lIns="91440" tIns="45720" rIns="91440" bIns="45720" rtlCol="0" anchor="ctr"/>
          <a:lstStyle>
            <a:lvl1pPr algn="l">
              <a:defRPr sz="1400" b="1">
                <a:solidFill>
                  <a:schemeClr val="tx1">
                    <a:tint val="75000"/>
                  </a:schemeClr>
                </a:solidFill>
              </a:defRPr>
            </a:lvl1pPr>
          </a:lstStyle>
          <a:p>
            <a:r>
              <a:rPr lang="en-US"/>
              <a:t>HS62002 Science of Happiness and Well-being</a:t>
            </a:r>
            <a:endParaRPr lang="en-IN" dirty="0"/>
          </a:p>
        </p:txBody>
      </p:sp>
    </p:spTree>
    <p:extLst>
      <p:ext uri="{BB962C8B-B14F-4D97-AF65-F5344CB8AC3E}">
        <p14:creationId xmlns:p14="http://schemas.microsoft.com/office/powerpoint/2010/main" xmlns="" val="2761839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8809" y="1627094"/>
            <a:ext cx="4856462" cy="474681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925234" y="1627094"/>
            <a:ext cx="4961965" cy="474681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2558994-15EA-4495-B4C9-2FA1A7276911}" type="slidenum">
              <a:rPr lang="en-IN" smtClean="0"/>
              <a:pPr/>
              <a:t>‹#›</a:t>
            </a:fld>
            <a:endParaRPr lang="en-IN"/>
          </a:p>
        </p:txBody>
      </p:sp>
      <p:sp>
        <p:nvSpPr>
          <p:cNvPr id="13" name="Date Placeholder 3"/>
          <p:cNvSpPr>
            <a:spLocks noGrp="1"/>
          </p:cNvSpPr>
          <p:nvPr>
            <p:ph type="dt" sz="half" idx="13"/>
          </p:nvPr>
        </p:nvSpPr>
        <p:spPr>
          <a:xfrm>
            <a:off x="11045717" y="6483371"/>
            <a:ext cx="1146283" cy="370396"/>
          </a:xfrm>
          <a:prstGeom prst="rect">
            <a:avLst/>
          </a:prstGeom>
        </p:spPr>
        <p:txBody>
          <a:bodyPr vert="horz" lIns="91440" tIns="45720" rIns="91440" bIns="45720" rtlCol="0" anchor="ctr"/>
          <a:lstStyle>
            <a:lvl1pPr algn="r">
              <a:defRPr sz="1400" b="1">
                <a:solidFill>
                  <a:schemeClr val="tx1">
                    <a:tint val="75000"/>
                  </a:schemeClr>
                </a:solidFill>
              </a:defRPr>
            </a:lvl1pPr>
          </a:lstStyle>
          <a:p>
            <a:fld id="{EA6F89AD-0BC9-47B3-8D77-974CB8000ABC}" type="datetime5">
              <a:rPr lang="en-US" smtClean="0"/>
              <a:pPr/>
              <a:t>24-Jul-18</a:t>
            </a:fld>
            <a:endParaRPr lang="en-IN" dirty="0"/>
          </a:p>
        </p:txBody>
      </p:sp>
      <p:sp>
        <p:nvSpPr>
          <p:cNvPr id="14" name="Footer Placeholder 4"/>
          <p:cNvSpPr>
            <a:spLocks noGrp="1"/>
          </p:cNvSpPr>
          <p:nvPr>
            <p:ph type="ftr" sz="quarter" idx="3"/>
          </p:nvPr>
        </p:nvSpPr>
        <p:spPr>
          <a:xfrm>
            <a:off x="1678809" y="6488127"/>
            <a:ext cx="7400497" cy="365125"/>
          </a:xfrm>
          <a:prstGeom prst="rect">
            <a:avLst/>
          </a:prstGeom>
        </p:spPr>
        <p:txBody>
          <a:bodyPr vert="horz" lIns="91440" tIns="45720" rIns="91440" bIns="45720" rtlCol="0" anchor="ctr"/>
          <a:lstStyle>
            <a:lvl1pPr algn="l">
              <a:defRPr sz="1400" b="1">
                <a:solidFill>
                  <a:schemeClr val="tx1">
                    <a:tint val="75000"/>
                  </a:schemeClr>
                </a:solidFill>
              </a:defRPr>
            </a:lvl1pPr>
          </a:lstStyle>
          <a:p>
            <a:r>
              <a:rPr lang="en-US"/>
              <a:t>HS62002 Science of Happiness and Well-being</a:t>
            </a:r>
            <a:endParaRPr lang="en-IN" dirty="0"/>
          </a:p>
        </p:txBody>
      </p:sp>
    </p:spTree>
    <p:extLst>
      <p:ext uri="{BB962C8B-B14F-4D97-AF65-F5344CB8AC3E}">
        <p14:creationId xmlns:p14="http://schemas.microsoft.com/office/powerpoint/2010/main" xmlns="" val="3650034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2558994-15EA-4495-B4C9-2FA1A7276911}" type="slidenum">
              <a:rPr lang="en-IN" smtClean="0"/>
              <a:pPr/>
              <a:t>‹#›</a:t>
            </a:fld>
            <a:endParaRPr lang="en-IN"/>
          </a:p>
        </p:txBody>
      </p:sp>
      <p:sp>
        <p:nvSpPr>
          <p:cNvPr id="8" name="Date Placeholder 3"/>
          <p:cNvSpPr>
            <a:spLocks noGrp="1"/>
          </p:cNvSpPr>
          <p:nvPr>
            <p:ph type="dt" sz="half" idx="2"/>
          </p:nvPr>
        </p:nvSpPr>
        <p:spPr>
          <a:xfrm>
            <a:off x="11045717" y="6483371"/>
            <a:ext cx="1146283" cy="370396"/>
          </a:xfrm>
          <a:prstGeom prst="rect">
            <a:avLst/>
          </a:prstGeom>
        </p:spPr>
        <p:txBody>
          <a:bodyPr vert="horz" lIns="91440" tIns="45720" rIns="91440" bIns="45720" rtlCol="0" anchor="ctr"/>
          <a:lstStyle>
            <a:lvl1pPr algn="r">
              <a:defRPr sz="1400" b="1">
                <a:solidFill>
                  <a:schemeClr val="tx1">
                    <a:tint val="75000"/>
                  </a:schemeClr>
                </a:solidFill>
              </a:defRPr>
            </a:lvl1pPr>
          </a:lstStyle>
          <a:p>
            <a:fld id="{A18A4737-A264-456C-AA6A-B83207443F37}" type="datetime5">
              <a:rPr lang="en-US" smtClean="0"/>
              <a:pPr/>
              <a:t>24-Jul-18</a:t>
            </a:fld>
            <a:endParaRPr lang="en-IN" dirty="0"/>
          </a:p>
        </p:txBody>
      </p:sp>
      <p:sp>
        <p:nvSpPr>
          <p:cNvPr id="9" name="Footer Placeholder 4"/>
          <p:cNvSpPr>
            <a:spLocks noGrp="1"/>
          </p:cNvSpPr>
          <p:nvPr>
            <p:ph type="ftr" sz="quarter" idx="3"/>
          </p:nvPr>
        </p:nvSpPr>
        <p:spPr>
          <a:xfrm>
            <a:off x="1678809" y="6488127"/>
            <a:ext cx="7400497" cy="365125"/>
          </a:xfrm>
          <a:prstGeom prst="rect">
            <a:avLst/>
          </a:prstGeom>
        </p:spPr>
        <p:txBody>
          <a:bodyPr vert="horz" lIns="91440" tIns="45720" rIns="91440" bIns="45720" rtlCol="0" anchor="ctr"/>
          <a:lstStyle>
            <a:lvl1pPr algn="l">
              <a:defRPr sz="1400" b="1">
                <a:solidFill>
                  <a:schemeClr val="tx1">
                    <a:tint val="75000"/>
                  </a:schemeClr>
                </a:solidFill>
              </a:defRPr>
            </a:lvl1pPr>
          </a:lstStyle>
          <a:p>
            <a:r>
              <a:rPr lang="en-US"/>
              <a:t>HS62002 Science of Happiness and Well-being</a:t>
            </a:r>
            <a:endParaRPr lang="en-IN" dirty="0"/>
          </a:p>
        </p:txBody>
      </p:sp>
    </p:spTree>
    <p:extLst>
      <p:ext uri="{BB962C8B-B14F-4D97-AF65-F5344CB8AC3E}">
        <p14:creationId xmlns:p14="http://schemas.microsoft.com/office/powerpoint/2010/main" xmlns="" val="2278098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2558994-15EA-4495-B4C9-2FA1A7276911}" type="slidenum">
              <a:rPr lang="en-IN" smtClean="0"/>
              <a:pPr/>
              <a:t>‹#›</a:t>
            </a:fld>
            <a:endParaRPr lang="en-IN"/>
          </a:p>
        </p:txBody>
      </p:sp>
      <p:sp>
        <p:nvSpPr>
          <p:cNvPr id="7" name="Date Placeholder 3"/>
          <p:cNvSpPr>
            <a:spLocks noGrp="1"/>
          </p:cNvSpPr>
          <p:nvPr>
            <p:ph type="dt" sz="half" idx="2"/>
          </p:nvPr>
        </p:nvSpPr>
        <p:spPr>
          <a:xfrm>
            <a:off x="11045717" y="6483371"/>
            <a:ext cx="1146283" cy="370396"/>
          </a:xfrm>
          <a:prstGeom prst="rect">
            <a:avLst/>
          </a:prstGeom>
        </p:spPr>
        <p:txBody>
          <a:bodyPr vert="horz" lIns="91440" tIns="45720" rIns="91440" bIns="45720" rtlCol="0" anchor="ctr"/>
          <a:lstStyle>
            <a:lvl1pPr algn="r">
              <a:defRPr sz="1400" b="1">
                <a:solidFill>
                  <a:schemeClr val="tx1">
                    <a:tint val="75000"/>
                  </a:schemeClr>
                </a:solidFill>
              </a:defRPr>
            </a:lvl1pPr>
          </a:lstStyle>
          <a:p>
            <a:fld id="{DEA4DEA8-F697-4CC8-BDCB-F64DDF9F7253}" type="datetime5">
              <a:rPr lang="en-US" smtClean="0"/>
              <a:pPr/>
              <a:t>24-Jul-18</a:t>
            </a:fld>
            <a:endParaRPr lang="en-IN" dirty="0"/>
          </a:p>
        </p:txBody>
      </p:sp>
      <p:sp>
        <p:nvSpPr>
          <p:cNvPr id="8" name="Footer Placeholder 4"/>
          <p:cNvSpPr>
            <a:spLocks noGrp="1"/>
          </p:cNvSpPr>
          <p:nvPr>
            <p:ph type="ftr" sz="quarter" idx="3"/>
          </p:nvPr>
        </p:nvSpPr>
        <p:spPr>
          <a:xfrm>
            <a:off x="1678809" y="6488127"/>
            <a:ext cx="7400497" cy="365125"/>
          </a:xfrm>
          <a:prstGeom prst="rect">
            <a:avLst/>
          </a:prstGeom>
        </p:spPr>
        <p:txBody>
          <a:bodyPr vert="horz" lIns="91440" tIns="45720" rIns="91440" bIns="45720" rtlCol="0" anchor="ctr"/>
          <a:lstStyle>
            <a:lvl1pPr algn="l">
              <a:defRPr sz="1400" b="1">
                <a:solidFill>
                  <a:schemeClr val="tx1">
                    <a:tint val="75000"/>
                  </a:schemeClr>
                </a:solidFill>
              </a:defRPr>
            </a:lvl1pPr>
          </a:lstStyle>
          <a:p>
            <a:r>
              <a:rPr lang="en-US"/>
              <a:t>HS62002 Science of Happiness and Well-being</a:t>
            </a:r>
            <a:endParaRPr lang="en-IN" dirty="0"/>
          </a:p>
        </p:txBody>
      </p:sp>
    </p:spTree>
    <p:extLst>
      <p:ext uri="{BB962C8B-B14F-4D97-AF65-F5344CB8AC3E}">
        <p14:creationId xmlns:p14="http://schemas.microsoft.com/office/powerpoint/2010/main" xmlns="" val="68385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p>
        </p:txBody>
      </p:sp>
      <p:sp>
        <p:nvSpPr>
          <p:cNvPr id="3" name="Text Placeholder 2"/>
          <p:cNvSpPr>
            <a:spLocks noGrp="1"/>
          </p:cNvSpPr>
          <p:nvPr>
            <p:ph type="body" sz="half" idx="1"/>
          </p:nvPr>
        </p:nvSpPr>
        <p:spPr>
          <a:xfrm>
            <a:off x="1576917" y="2017713"/>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76917" y="4151313"/>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fld id="{C8F8C191-7BDE-4CAD-8693-41A2184381B9}" type="datetime5">
              <a:rPr lang="en-US" smtClean="0"/>
              <a:pPr>
                <a:defRPr/>
              </a:pPr>
              <a:t>24-Jul-18</a:t>
            </a:fld>
            <a:endParaRPr lang="en-US"/>
          </a:p>
        </p:txBody>
      </p:sp>
      <p:sp>
        <p:nvSpPr>
          <p:cNvPr id="6" name="Rectangle 12"/>
          <p:cNvSpPr>
            <a:spLocks noGrp="1" noChangeArrowheads="1"/>
          </p:cNvSpPr>
          <p:nvPr>
            <p:ph type="ftr" sz="quarter" idx="11"/>
          </p:nvPr>
        </p:nvSpPr>
        <p:spPr>
          <a:ln/>
        </p:spPr>
        <p:txBody>
          <a:bodyPr/>
          <a:lstStyle>
            <a:lvl1pPr>
              <a:defRPr/>
            </a:lvl1pPr>
          </a:lstStyle>
          <a:p>
            <a:pPr>
              <a:defRPr/>
            </a:pPr>
            <a:r>
              <a:rPr lang="en-US"/>
              <a:t>HS62002 Science of Happiness and Well-being</a:t>
            </a:r>
            <a:endParaRPr lang="en-IN" dirty="0"/>
          </a:p>
        </p:txBody>
      </p:sp>
      <p:sp>
        <p:nvSpPr>
          <p:cNvPr id="7" name="Rectangle 13"/>
          <p:cNvSpPr>
            <a:spLocks noGrp="1" noChangeArrowheads="1"/>
          </p:cNvSpPr>
          <p:nvPr>
            <p:ph type="sldNum" sz="quarter" idx="12"/>
          </p:nvPr>
        </p:nvSpPr>
        <p:spPr>
          <a:ln/>
        </p:spPr>
        <p:txBody>
          <a:bodyPr/>
          <a:lstStyle>
            <a:lvl1pPr>
              <a:defRPr/>
            </a:lvl1pPr>
          </a:lstStyle>
          <a:p>
            <a:pPr>
              <a:defRPr/>
            </a:pPr>
            <a:fld id="{3190B4C8-9761-48FA-B6FD-27D056A02A6C}" type="slidenum">
              <a:rPr lang="en-US"/>
              <a:pPr>
                <a:defRPr/>
              </a:pPr>
              <a:t>‹#›</a:t>
            </a:fld>
            <a:endParaRPr lang="en-US"/>
          </a:p>
        </p:txBody>
      </p:sp>
    </p:spTree>
    <p:extLst>
      <p:ext uri="{BB962C8B-B14F-4D97-AF65-F5344CB8AC3E}">
        <p14:creationId xmlns:p14="http://schemas.microsoft.com/office/powerpoint/2010/main" xmlns="" val="381817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p>
        </p:txBody>
      </p:sp>
      <p:sp>
        <p:nvSpPr>
          <p:cNvPr id="3" name="Table Placeholder 2"/>
          <p:cNvSpPr>
            <a:spLocks noGrp="1"/>
          </p:cNvSpPr>
          <p:nvPr>
            <p:ph type="tbl" idx="1"/>
          </p:nvPr>
        </p:nvSpPr>
        <p:spPr>
          <a:xfrm>
            <a:off x="1576917" y="2017713"/>
            <a:ext cx="10363200" cy="4114800"/>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fld id="{CF524919-E845-47C2-ACCB-DD65F7D79675}" type="datetime5">
              <a:rPr lang="en-US" smtClean="0"/>
              <a:pPr>
                <a:defRPr/>
              </a:pPr>
              <a:t>24-Jul-18</a:t>
            </a:fld>
            <a:endParaRPr lang="en-US"/>
          </a:p>
        </p:txBody>
      </p:sp>
      <p:sp>
        <p:nvSpPr>
          <p:cNvPr id="5" name="Rectangle 12"/>
          <p:cNvSpPr>
            <a:spLocks noGrp="1" noChangeArrowheads="1"/>
          </p:cNvSpPr>
          <p:nvPr>
            <p:ph type="ftr" sz="quarter" idx="11"/>
          </p:nvPr>
        </p:nvSpPr>
        <p:spPr>
          <a:ln/>
        </p:spPr>
        <p:txBody>
          <a:bodyPr/>
          <a:lstStyle>
            <a:lvl1pPr>
              <a:defRPr/>
            </a:lvl1pPr>
          </a:lstStyle>
          <a:p>
            <a:pPr>
              <a:defRPr/>
            </a:pPr>
            <a:r>
              <a:rPr lang="en-US"/>
              <a:t>HS62002 Science of Happiness and Well-being</a:t>
            </a:r>
            <a:endParaRPr lang="en-IN" dirty="0"/>
          </a:p>
        </p:txBody>
      </p:sp>
      <p:sp>
        <p:nvSpPr>
          <p:cNvPr id="6" name="Rectangle 13"/>
          <p:cNvSpPr>
            <a:spLocks noGrp="1" noChangeArrowheads="1"/>
          </p:cNvSpPr>
          <p:nvPr>
            <p:ph type="sldNum" sz="quarter" idx="12"/>
          </p:nvPr>
        </p:nvSpPr>
        <p:spPr>
          <a:ln/>
        </p:spPr>
        <p:txBody>
          <a:bodyPr/>
          <a:lstStyle>
            <a:lvl1pPr>
              <a:defRPr/>
            </a:lvl1pPr>
          </a:lstStyle>
          <a:p>
            <a:pPr>
              <a:defRPr/>
            </a:pPr>
            <a:fld id="{46DA505D-16FF-487C-BAAE-891353CF2CA8}" type="slidenum">
              <a:rPr lang="en-US"/>
              <a:pPr>
                <a:defRPr/>
              </a:pPr>
              <a:t>‹#›</a:t>
            </a:fld>
            <a:endParaRPr lang="en-US"/>
          </a:p>
        </p:txBody>
      </p:sp>
    </p:spTree>
    <p:extLst>
      <p:ext uri="{BB962C8B-B14F-4D97-AF65-F5344CB8AC3E}">
        <p14:creationId xmlns:p14="http://schemas.microsoft.com/office/powerpoint/2010/main" xmlns="" val="1133490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223434" y="0"/>
            <a:ext cx="10968567" cy="609600"/>
          </a:xfrm>
        </p:spPr>
        <p:txBody>
          <a:bodyPr/>
          <a:lstStyle/>
          <a:p>
            <a:r>
              <a:rPr lang="en-US"/>
              <a:t>Click to edit Master title style</a:t>
            </a:r>
          </a:p>
        </p:txBody>
      </p:sp>
      <p:sp>
        <p:nvSpPr>
          <p:cNvPr id="3" name="Content Placeholder 2"/>
          <p:cNvSpPr>
            <a:spLocks noGrp="1"/>
          </p:cNvSpPr>
          <p:nvPr>
            <p:ph sz="quarter" idx="1"/>
          </p:nvPr>
        </p:nvSpPr>
        <p:spPr>
          <a:xfrm>
            <a:off x="304800" y="914400"/>
            <a:ext cx="5689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914400"/>
            <a:ext cx="5689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304800" y="3581400"/>
            <a:ext cx="11582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7485" y="6242051"/>
            <a:ext cx="2840567" cy="474663"/>
          </a:xfrm>
        </p:spPr>
        <p:txBody>
          <a:bodyPr/>
          <a:lstStyle>
            <a:lvl1pPr>
              <a:defRPr/>
            </a:lvl1pPr>
          </a:lstStyle>
          <a:p>
            <a:fld id="{89B51181-7BB7-414A-BE07-BE3607B276D8}" type="datetime5">
              <a:rPr lang="en-US" smtClean="0"/>
              <a:pPr/>
              <a:t>24-Jul-18</a:t>
            </a:fld>
            <a:endParaRPr lang="en-US"/>
          </a:p>
        </p:txBody>
      </p:sp>
      <p:sp>
        <p:nvSpPr>
          <p:cNvPr id="7" name="Footer Placeholder 6"/>
          <p:cNvSpPr>
            <a:spLocks noGrp="1"/>
          </p:cNvSpPr>
          <p:nvPr>
            <p:ph type="ftr" sz="quarter" idx="11"/>
          </p:nvPr>
        </p:nvSpPr>
        <p:spPr>
          <a:xfrm>
            <a:off x="4165600" y="6242051"/>
            <a:ext cx="3860800" cy="474663"/>
          </a:xfrm>
        </p:spPr>
        <p:txBody>
          <a:bodyPr/>
          <a:lstStyle>
            <a:lvl1pPr>
              <a:defRPr/>
            </a:lvl1pPr>
          </a:lstStyle>
          <a:p>
            <a:r>
              <a:rPr lang="en-US"/>
              <a:t>HS62002 Science of Happiness and Well-being</a:t>
            </a:r>
            <a:endParaRPr lang="en-IN" dirty="0"/>
          </a:p>
        </p:txBody>
      </p:sp>
      <p:sp>
        <p:nvSpPr>
          <p:cNvPr id="8" name="Slide Number Placeholder 7"/>
          <p:cNvSpPr>
            <a:spLocks noGrp="1"/>
          </p:cNvSpPr>
          <p:nvPr>
            <p:ph type="sldNum" sz="quarter" idx="12"/>
          </p:nvPr>
        </p:nvSpPr>
        <p:spPr>
          <a:xfrm>
            <a:off x="8737601" y="6242051"/>
            <a:ext cx="2840567" cy="474663"/>
          </a:xfrm>
        </p:spPr>
        <p:txBody>
          <a:bodyPr/>
          <a:lstStyle>
            <a:lvl1pPr>
              <a:defRPr/>
            </a:lvl1pPr>
          </a:lstStyle>
          <a:p>
            <a:fld id="{C4B0F46F-E3DA-4325-AC1E-E7C26DB56CFD}" type="slidenum">
              <a:rPr lang="en-US"/>
              <a:pPr/>
              <a:t>‹#›</a:t>
            </a:fld>
            <a:endParaRPr lang="en-US"/>
          </a:p>
        </p:txBody>
      </p:sp>
    </p:spTree>
    <p:extLst>
      <p:ext uri="{BB962C8B-B14F-4D97-AF65-F5344CB8AC3E}">
        <p14:creationId xmlns:p14="http://schemas.microsoft.com/office/powerpoint/2010/main" xmlns="" val="2610599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678809" y="156947"/>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678809" y="1683957"/>
            <a:ext cx="10275626" cy="47052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1045717" y="6483371"/>
            <a:ext cx="1146283" cy="370396"/>
          </a:xfrm>
          <a:prstGeom prst="rect">
            <a:avLst/>
          </a:prstGeom>
        </p:spPr>
        <p:txBody>
          <a:bodyPr vert="horz" lIns="91440" tIns="45720" rIns="91440" bIns="45720" rtlCol="0" anchor="ctr"/>
          <a:lstStyle>
            <a:lvl1pPr algn="r">
              <a:defRPr sz="1400" b="1">
                <a:solidFill>
                  <a:schemeClr val="tx1">
                    <a:tint val="75000"/>
                  </a:schemeClr>
                </a:solidFill>
              </a:defRPr>
            </a:lvl1pPr>
          </a:lstStyle>
          <a:p>
            <a:fld id="{4FC86574-1475-4F7E-8BF0-7F6FC3206554}" type="datetime5">
              <a:rPr lang="en-US" smtClean="0"/>
              <a:pPr/>
              <a:t>24-Jul-18</a:t>
            </a:fld>
            <a:endParaRPr lang="en-IN" dirty="0"/>
          </a:p>
        </p:txBody>
      </p:sp>
      <p:sp>
        <p:nvSpPr>
          <p:cNvPr id="5" name="Footer Placeholder 4"/>
          <p:cNvSpPr>
            <a:spLocks noGrp="1"/>
          </p:cNvSpPr>
          <p:nvPr>
            <p:ph type="ftr" sz="quarter" idx="3"/>
          </p:nvPr>
        </p:nvSpPr>
        <p:spPr>
          <a:xfrm>
            <a:off x="1678809" y="6488127"/>
            <a:ext cx="7400497" cy="365125"/>
          </a:xfrm>
          <a:prstGeom prst="rect">
            <a:avLst/>
          </a:prstGeom>
        </p:spPr>
        <p:txBody>
          <a:bodyPr vert="horz" lIns="91440" tIns="45720" rIns="91440" bIns="45720" rtlCol="0" anchor="ctr"/>
          <a:lstStyle>
            <a:lvl1pPr algn="l">
              <a:defRPr sz="1400" b="1">
                <a:solidFill>
                  <a:schemeClr val="tx1">
                    <a:tint val="75000"/>
                  </a:schemeClr>
                </a:solidFill>
              </a:defRPr>
            </a:lvl1pPr>
          </a:lstStyle>
          <a:p>
            <a:r>
              <a:rPr lang="en-US"/>
              <a:t>HS62002 Science of Happiness and Well-being</a:t>
            </a:r>
            <a:endParaRPr lang="en-IN"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2558994-15EA-4495-B4C9-2FA1A7276911}" type="slidenum">
              <a:rPr lang="en-IN" smtClean="0"/>
              <a:pPr/>
              <a:t>‹#›</a:t>
            </a:fld>
            <a:endParaRPr lang="en-IN" dirty="0"/>
          </a:p>
        </p:txBody>
      </p:sp>
      <p:pic>
        <p:nvPicPr>
          <p:cNvPr id="36" name="Picture 35"/>
          <p:cNvPicPr>
            <a:picLocks noChangeAspect="1"/>
          </p:cNvPicPr>
          <p:nvPr/>
        </p:nvPicPr>
        <p:blipFill>
          <a:blip r:embed="rId12"/>
          <a:stretch>
            <a:fillRect/>
          </a:stretch>
        </p:blipFill>
        <p:spPr>
          <a:xfrm>
            <a:off x="0" y="5941524"/>
            <a:ext cx="838200" cy="916476"/>
          </a:xfrm>
          <a:prstGeom prst="rect">
            <a:avLst/>
          </a:prstGeom>
        </p:spPr>
      </p:pic>
    </p:spTree>
    <p:extLst>
      <p:ext uri="{BB962C8B-B14F-4D97-AF65-F5344CB8AC3E}">
        <p14:creationId xmlns:p14="http://schemas.microsoft.com/office/powerpoint/2010/main" xmlns="" val="83347299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20" r:id="rId5"/>
    <p:sldLayoutId id="2147483721" r:id="rId6"/>
    <p:sldLayoutId id="2147483722" r:id="rId7"/>
    <p:sldLayoutId id="2147483723" r:id="rId8"/>
    <p:sldLayoutId id="2147483724" r:id="rId9"/>
    <p:sldLayoutId id="2147483727" r:id="rId10"/>
  </p:sldLayoutIdLst>
  <p:hf hdr="0"/>
  <p:txStyles>
    <p:titleStyle>
      <a:lvl1pPr algn="l" defTabSz="457200" rtl="0" eaLnBrk="1" latinLnBrk="0" hangingPunct="1">
        <a:spcBef>
          <a:spcPct val="0"/>
        </a:spcBef>
        <a:buNone/>
        <a:defRPr sz="40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2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20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youtu.be/p54xa77U7i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dirty="0"/>
              <a:t>Goals, Decisions and </a:t>
            </a:r>
            <a:br>
              <a:rPr lang="en-IN" dirty="0"/>
            </a:br>
            <a:r>
              <a:rPr lang="en-IN" dirty="0"/>
              <a:t>the Pursuit of Happiness</a:t>
            </a:r>
          </a:p>
        </p:txBody>
      </p:sp>
      <p:sp>
        <p:nvSpPr>
          <p:cNvPr id="3" name="Subtitle 2"/>
          <p:cNvSpPr>
            <a:spLocks noGrp="1"/>
          </p:cNvSpPr>
          <p:nvPr>
            <p:ph type="subTitle" idx="1"/>
          </p:nvPr>
        </p:nvSpPr>
        <p:spPr/>
        <p:txBody>
          <a:bodyPr/>
          <a:lstStyle/>
          <a:p>
            <a:r>
              <a:rPr lang="en-IN" dirty="0"/>
              <a:t>HS62002 Science of Happiness and Well-being</a:t>
            </a:r>
          </a:p>
          <a:p>
            <a:r>
              <a:rPr lang="en-IN" smtClean="0"/>
              <a:t>Autumn </a:t>
            </a:r>
            <a:r>
              <a:rPr lang="en-IN" smtClean="0"/>
              <a:t>2018</a:t>
            </a:r>
            <a:endParaRPr lang="en-IN" dirty="0"/>
          </a:p>
        </p:txBody>
      </p:sp>
    </p:spTree>
    <p:extLst>
      <p:ext uri="{BB962C8B-B14F-4D97-AF65-F5344CB8AC3E}">
        <p14:creationId xmlns:p14="http://schemas.microsoft.com/office/powerpoint/2010/main" xmlns="" val="3017824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156791" y="1136720"/>
            <a:ext cx="6986058" cy="5239544"/>
          </a:xfrm>
          <a:prstGeom prst="rect">
            <a:avLst/>
          </a:prstGeom>
        </p:spPr>
      </p:pic>
      <p:sp>
        <p:nvSpPr>
          <p:cNvPr id="5" name="Title 4"/>
          <p:cNvSpPr>
            <a:spLocks noGrp="1"/>
          </p:cNvSpPr>
          <p:nvPr>
            <p:ph type="title"/>
          </p:nvPr>
        </p:nvSpPr>
        <p:spPr/>
        <p:txBody>
          <a:bodyPr/>
          <a:lstStyle/>
          <a:p>
            <a:r>
              <a:rPr lang="en-US" dirty="0"/>
              <a:t>After the goal is achieved?</a:t>
            </a:r>
          </a:p>
        </p:txBody>
      </p:sp>
      <p:sp>
        <p:nvSpPr>
          <p:cNvPr id="6" name="Content Placeholder 5"/>
          <p:cNvSpPr>
            <a:spLocks noGrp="1"/>
          </p:cNvSpPr>
          <p:nvPr>
            <p:ph sz="half" idx="1"/>
          </p:nvPr>
        </p:nvSpPr>
        <p:spPr>
          <a:xfrm>
            <a:off x="531812" y="1383086"/>
            <a:ext cx="4856462" cy="4746812"/>
          </a:xfrm>
        </p:spPr>
        <p:txBody>
          <a:bodyPr/>
          <a:lstStyle/>
          <a:p>
            <a:r>
              <a:rPr lang="en-IN" dirty="0"/>
              <a:t>A goal is not always meant to be reached, it often serves simply as something to aim at.” </a:t>
            </a:r>
            <a:endParaRPr lang="en-US" dirty="0"/>
          </a:p>
          <a:p>
            <a:r>
              <a:rPr lang="en-US" dirty="0" smtClean="0"/>
              <a:t>New definitions</a:t>
            </a:r>
          </a:p>
        </p:txBody>
      </p:sp>
      <p:sp>
        <p:nvSpPr>
          <p:cNvPr id="11" name="Content Placeholder 10"/>
          <p:cNvSpPr>
            <a:spLocks noGrp="1"/>
          </p:cNvSpPr>
          <p:nvPr>
            <p:ph sz="half" idx="2"/>
          </p:nvPr>
        </p:nvSpPr>
        <p:spPr/>
        <p:txBody>
          <a:bodyPr/>
          <a:lstStyle/>
          <a:p>
            <a:endParaRPr lang="en-IN"/>
          </a:p>
        </p:txBody>
      </p:sp>
      <p:sp>
        <p:nvSpPr>
          <p:cNvPr id="2" name="Slide Number Placeholder 1"/>
          <p:cNvSpPr>
            <a:spLocks noGrp="1"/>
          </p:cNvSpPr>
          <p:nvPr>
            <p:ph type="sldNum" sz="quarter" idx="12"/>
          </p:nvPr>
        </p:nvSpPr>
        <p:spPr/>
        <p:txBody>
          <a:bodyPr/>
          <a:lstStyle/>
          <a:p>
            <a:fld id="{9A8E959C-3DE5-4D82-9BCB-C828F34DAB45}" type="slidenum">
              <a:rPr lang="en-IN" smtClean="0"/>
              <a:pPr/>
              <a:t>10</a:t>
            </a:fld>
            <a:endParaRPr lang="en-IN" dirty="0"/>
          </a:p>
        </p:txBody>
      </p:sp>
      <p:sp>
        <p:nvSpPr>
          <p:cNvPr id="3" name="Date Placeholder 2"/>
          <p:cNvSpPr>
            <a:spLocks noGrp="1"/>
          </p:cNvSpPr>
          <p:nvPr>
            <p:ph type="dt" sz="half" idx="13"/>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a:t>HS62002 Science of Happiness and Well-being</a:t>
            </a:r>
            <a:endParaRPr lang="en-IN" dirty="0"/>
          </a:p>
        </p:txBody>
      </p:sp>
      <p:pic>
        <p:nvPicPr>
          <p:cNvPr id="7" name="Picture 6"/>
          <p:cNvPicPr>
            <a:picLocks noChangeAspect="1"/>
          </p:cNvPicPr>
          <p:nvPr/>
        </p:nvPicPr>
        <p:blipFill rotWithShape="1">
          <a:blip r:embed="rId3"/>
          <a:srcRect l="17470" t="25912" r="17339" b="9443"/>
          <a:stretch/>
        </p:blipFill>
        <p:spPr>
          <a:xfrm>
            <a:off x="6581554" y="874445"/>
            <a:ext cx="5561296" cy="5514804"/>
          </a:xfrm>
          <a:prstGeom prst="rect">
            <a:avLst/>
          </a:prstGeom>
        </p:spPr>
      </p:pic>
      <p:pic>
        <p:nvPicPr>
          <p:cNvPr id="8" name="Picture 7"/>
          <p:cNvPicPr>
            <a:picLocks noChangeAspect="1"/>
          </p:cNvPicPr>
          <p:nvPr/>
        </p:nvPicPr>
        <p:blipFill>
          <a:blip r:embed="rId4"/>
          <a:stretch>
            <a:fillRect/>
          </a:stretch>
        </p:blipFill>
        <p:spPr>
          <a:xfrm>
            <a:off x="5251009" y="2843895"/>
            <a:ext cx="6891841" cy="3545356"/>
          </a:xfrm>
          <a:prstGeom prst="rect">
            <a:avLst/>
          </a:prstGeom>
        </p:spPr>
      </p:pic>
      <p:pic>
        <p:nvPicPr>
          <p:cNvPr id="9" name="Picture 8"/>
          <p:cNvPicPr>
            <a:picLocks noChangeAspect="1"/>
          </p:cNvPicPr>
          <p:nvPr/>
        </p:nvPicPr>
        <p:blipFill>
          <a:blip r:embed="rId5"/>
          <a:stretch>
            <a:fillRect/>
          </a:stretch>
        </p:blipFill>
        <p:spPr>
          <a:xfrm>
            <a:off x="5156791" y="2160454"/>
            <a:ext cx="6986058" cy="4228795"/>
          </a:xfrm>
          <a:prstGeom prst="rect">
            <a:avLst/>
          </a:prstGeom>
        </p:spPr>
      </p:pic>
    </p:spTree>
    <p:extLst>
      <p:ext uri="{BB962C8B-B14F-4D97-AF65-F5344CB8AC3E}">
        <p14:creationId xmlns:p14="http://schemas.microsoft.com/office/powerpoint/2010/main" xmlns="" val="383847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8E959C-3DE5-4D82-9BCB-C828F34DAB45}" type="slidenum">
              <a:rPr lang="en-IN" smtClean="0"/>
              <a:pPr/>
              <a:t>11</a:t>
            </a:fld>
            <a:endParaRPr lang="en-IN" dirty="0"/>
          </a:p>
        </p:txBody>
      </p:sp>
      <p:sp>
        <p:nvSpPr>
          <p:cNvPr id="3" name="Date Placeholder 2"/>
          <p:cNvSpPr>
            <a:spLocks noGrp="1"/>
          </p:cNvSpPr>
          <p:nvPr>
            <p:ph type="dt" sz="half" idx="2"/>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smtClean="0"/>
              <a:t>HS62002 Science of Happiness and Well-being</a:t>
            </a:r>
            <a:endParaRPr lang="en-IN" dirty="0"/>
          </a:p>
        </p:txBody>
      </p:sp>
      <p:sp>
        <p:nvSpPr>
          <p:cNvPr id="5" name="Title 4"/>
          <p:cNvSpPr>
            <a:spLocks noGrp="1"/>
          </p:cNvSpPr>
          <p:nvPr>
            <p:ph type="title"/>
          </p:nvPr>
        </p:nvSpPr>
        <p:spPr/>
        <p:txBody>
          <a:bodyPr/>
          <a:lstStyle/>
          <a:p>
            <a:r>
              <a:rPr lang="en-US" dirty="0" smtClean="0"/>
              <a:t>Looking for Strength</a:t>
            </a:r>
            <a:endParaRPr lang="en-IN" dirty="0"/>
          </a:p>
        </p:txBody>
      </p:sp>
      <p:sp>
        <p:nvSpPr>
          <p:cNvPr id="6" name="Content Placeholder 5"/>
          <p:cNvSpPr>
            <a:spLocks noGrp="1"/>
          </p:cNvSpPr>
          <p:nvPr>
            <p:ph idx="1"/>
          </p:nvPr>
        </p:nvSpPr>
        <p:spPr/>
        <p:txBody>
          <a:bodyPr>
            <a:normAutofit fontScale="70000" lnSpcReduction="20000"/>
          </a:bodyPr>
          <a:lstStyle/>
          <a:p>
            <a:r>
              <a:rPr lang="en-IN" dirty="0"/>
              <a:t>One man decided to reach for his dream. But he didn’t have enough strength to do it. </a:t>
            </a:r>
            <a:endParaRPr lang="en-IN" dirty="0" smtClean="0"/>
          </a:p>
          <a:p>
            <a:r>
              <a:rPr lang="en-IN" dirty="0" smtClean="0"/>
              <a:t>So </a:t>
            </a:r>
            <a:r>
              <a:rPr lang="en-IN" dirty="0"/>
              <a:t>he turned to his </a:t>
            </a:r>
            <a:r>
              <a:rPr lang="en-IN" dirty="0" smtClean="0"/>
              <a:t>mother</a:t>
            </a:r>
            <a:r>
              <a:rPr lang="en-IN" dirty="0"/>
              <a:t> </a:t>
            </a:r>
            <a:r>
              <a:rPr lang="en-IN" dirty="0" smtClean="0"/>
              <a:t>:– Darling</a:t>
            </a:r>
            <a:r>
              <a:rPr lang="en-IN" dirty="0"/>
              <a:t>, I would be glad to help you, but I don’t have it. And everything I have, I already gave to you</a:t>
            </a:r>
            <a:r>
              <a:rPr lang="en-IN" dirty="0" smtClean="0"/>
              <a:t>…</a:t>
            </a:r>
          </a:p>
          <a:p>
            <a:r>
              <a:rPr lang="en-IN" dirty="0" smtClean="0"/>
              <a:t>He </a:t>
            </a:r>
            <a:r>
              <a:rPr lang="en-IN" dirty="0"/>
              <a:t>asked a wise man</a:t>
            </a:r>
            <a:r>
              <a:rPr lang="en-IN" dirty="0" smtClean="0"/>
              <a:t>:– </a:t>
            </a:r>
            <a:r>
              <a:rPr lang="en-IN" dirty="0"/>
              <a:t>It is said that, it is on the Everest. But I couldn’t find anything there, except the snowy winds. And when I came back, the time was irretrievably </a:t>
            </a:r>
            <a:r>
              <a:rPr lang="en-IN" dirty="0" smtClean="0"/>
              <a:t>lost…</a:t>
            </a:r>
          </a:p>
          <a:p>
            <a:r>
              <a:rPr lang="en-IN" dirty="0" smtClean="0"/>
              <a:t>He </a:t>
            </a:r>
            <a:r>
              <a:rPr lang="en-IN" dirty="0"/>
              <a:t>asked the hermit</a:t>
            </a:r>
            <a:r>
              <a:rPr lang="en-IN" dirty="0" smtClean="0"/>
              <a:t>:– </a:t>
            </a:r>
            <a:r>
              <a:rPr lang="en-IN" dirty="0"/>
              <a:t>In your prayers, my son. And if your dream is false, you will understand it and find peace in your </a:t>
            </a:r>
            <a:r>
              <a:rPr lang="en-IN" dirty="0" smtClean="0"/>
              <a:t>prayers…</a:t>
            </a:r>
          </a:p>
          <a:p>
            <a:r>
              <a:rPr lang="en-IN" dirty="0" smtClean="0"/>
              <a:t>The </a:t>
            </a:r>
            <a:r>
              <a:rPr lang="en-IN" dirty="0"/>
              <a:t>person asked everyone, but the only result of his searches was confusion.</a:t>
            </a:r>
            <a:br>
              <a:rPr lang="en-IN" dirty="0"/>
            </a:br>
            <a:endParaRPr lang="en-IN" dirty="0" smtClean="0"/>
          </a:p>
          <a:p>
            <a:r>
              <a:rPr lang="en-IN" dirty="0" smtClean="0"/>
              <a:t>– </a:t>
            </a:r>
            <a:r>
              <a:rPr lang="en-IN" dirty="0"/>
              <a:t>Why are you so confused? – asked an old man passing by.</a:t>
            </a:r>
            <a:br>
              <a:rPr lang="en-IN" dirty="0"/>
            </a:br>
            <a:r>
              <a:rPr lang="en-IN" dirty="0"/>
              <a:t>– I have a dream, good man. But I don’t know where to find strength for its realization. I asked everyone, but there was no one who could help me</a:t>
            </a:r>
            <a:r>
              <a:rPr lang="en-IN" dirty="0" smtClean="0"/>
              <a:t>.</a:t>
            </a:r>
          </a:p>
          <a:p>
            <a:r>
              <a:rPr lang="en-IN" dirty="0" smtClean="0"/>
              <a:t>– </a:t>
            </a:r>
            <a:r>
              <a:rPr lang="en-IN" dirty="0"/>
              <a:t>No one? – a light flashed in the old man’s eyes, – And did you ask yourself?</a:t>
            </a:r>
          </a:p>
        </p:txBody>
      </p:sp>
    </p:spTree>
    <p:extLst>
      <p:ext uri="{BB962C8B-B14F-4D97-AF65-F5344CB8AC3E}">
        <p14:creationId xmlns:p14="http://schemas.microsoft.com/office/powerpoint/2010/main" xmlns="" val="261325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8E959C-3DE5-4D82-9BCB-C828F34DAB45}" type="slidenum">
              <a:rPr lang="en-IN" smtClean="0"/>
              <a:pPr/>
              <a:t>12</a:t>
            </a:fld>
            <a:endParaRPr lang="en-IN" dirty="0"/>
          </a:p>
        </p:txBody>
      </p:sp>
      <p:sp>
        <p:nvSpPr>
          <p:cNvPr id="3" name="Date Placeholder 2"/>
          <p:cNvSpPr>
            <a:spLocks noGrp="1"/>
          </p:cNvSpPr>
          <p:nvPr>
            <p:ph type="dt" sz="half" idx="2"/>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a:t>HS62002 Science of Happiness and Well-being</a:t>
            </a:r>
            <a:endParaRPr lang="en-IN" dirty="0"/>
          </a:p>
        </p:txBody>
      </p:sp>
      <p:sp>
        <p:nvSpPr>
          <p:cNvPr id="5" name="Title 4"/>
          <p:cNvSpPr>
            <a:spLocks noGrp="1"/>
          </p:cNvSpPr>
          <p:nvPr>
            <p:ph type="title"/>
          </p:nvPr>
        </p:nvSpPr>
        <p:spPr/>
        <p:txBody>
          <a:bodyPr/>
          <a:lstStyle/>
          <a:p>
            <a:r>
              <a:rPr lang="en-US"/>
              <a:t>Decisions</a:t>
            </a:r>
            <a:endParaRPr lang="en-US" dirty="0"/>
          </a:p>
        </p:txBody>
      </p:sp>
      <p:sp>
        <p:nvSpPr>
          <p:cNvPr id="11" name="Content Placeholder 10"/>
          <p:cNvSpPr>
            <a:spLocks noGrp="1"/>
          </p:cNvSpPr>
          <p:nvPr>
            <p:ph idx="1"/>
          </p:nvPr>
        </p:nvSpPr>
        <p:spPr>
          <a:xfrm>
            <a:off x="1678809" y="1683957"/>
            <a:ext cx="5231038" cy="4705292"/>
          </a:xfrm>
        </p:spPr>
        <p:txBody>
          <a:bodyPr>
            <a:normAutofit fontScale="85000" lnSpcReduction="20000"/>
          </a:bodyPr>
          <a:lstStyle/>
          <a:p>
            <a:r>
              <a:rPr lang="en-US" dirty="0"/>
              <a:t>Types</a:t>
            </a:r>
          </a:p>
          <a:p>
            <a:pPr lvl="1"/>
            <a:r>
              <a:rPr lang="en-US" dirty="0"/>
              <a:t>Good, Right, Best - </a:t>
            </a:r>
            <a:r>
              <a:rPr lang="en-US" dirty="0">
                <a:hlinkClick r:id="rId2"/>
              </a:rPr>
              <a:t>https://youtu.be/p54xa77U7is</a:t>
            </a:r>
            <a:endParaRPr lang="en-US" dirty="0"/>
          </a:p>
          <a:p>
            <a:pPr lvl="1"/>
            <a:r>
              <a:rPr lang="en-US" dirty="0"/>
              <a:t>Mind and Heart</a:t>
            </a:r>
          </a:p>
          <a:p>
            <a:pPr lvl="2"/>
            <a:r>
              <a:rPr lang="en-US" dirty="0"/>
              <a:t>What choice is going to take me toward my vision and is most aligned with my values?</a:t>
            </a:r>
          </a:p>
          <a:p>
            <a:pPr lvl="2"/>
            <a:r>
              <a:rPr lang="en-US" dirty="0"/>
              <a:t>Under the time pressure condition, the students were far more likely to make risky decisions when they were feeling happy—and far less likely to make risky decisions when they were primed to feel sad.</a:t>
            </a:r>
          </a:p>
          <a:p>
            <a:pPr lvl="1"/>
            <a:r>
              <a:rPr lang="en-US" dirty="0"/>
              <a:t>Material and Spiritual</a:t>
            </a:r>
          </a:p>
          <a:p>
            <a:r>
              <a:rPr lang="en-US" dirty="0"/>
              <a:t>Natural Selection</a:t>
            </a:r>
          </a:p>
          <a:p>
            <a:r>
              <a:rPr lang="en-US" dirty="0"/>
              <a:t>Destiny?</a:t>
            </a:r>
          </a:p>
        </p:txBody>
      </p:sp>
      <p:pic>
        <p:nvPicPr>
          <p:cNvPr id="6" name="Picture 5"/>
          <p:cNvPicPr>
            <a:picLocks noChangeAspect="1"/>
          </p:cNvPicPr>
          <p:nvPr/>
        </p:nvPicPr>
        <p:blipFill>
          <a:blip r:embed="rId3"/>
          <a:stretch>
            <a:fillRect/>
          </a:stretch>
        </p:blipFill>
        <p:spPr>
          <a:xfrm>
            <a:off x="7097963" y="1993266"/>
            <a:ext cx="5094037" cy="4490105"/>
          </a:xfrm>
          <a:prstGeom prst="rect">
            <a:avLst/>
          </a:prstGeom>
        </p:spPr>
      </p:pic>
    </p:spTree>
    <p:extLst>
      <p:ext uri="{BB962C8B-B14F-4D97-AF65-F5344CB8AC3E}">
        <p14:creationId xmlns:p14="http://schemas.microsoft.com/office/powerpoint/2010/main" xmlns="" val="2627765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8E959C-3DE5-4D82-9BCB-C828F34DAB45}" type="slidenum">
              <a:rPr lang="en-IN" smtClean="0"/>
              <a:pPr/>
              <a:t>13</a:t>
            </a:fld>
            <a:endParaRPr lang="en-IN" dirty="0"/>
          </a:p>
        </p:txBody>
      </p:sp>
      <p:sp>
        <p:nvSpPr>
          <p:cNvPr id="3" name="Date Placeholder 2"/>
          <p:cNvSpPr>
            <a:spLocks noGrp="1"/>
          </p:cNvSpPr>
          <p:nvPr>
            <p:ph type="dt" sz="half" idx="2"/>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a:t>HS62002 Science of Happiness and Well-being</a:t>
            </a:r>
            <a:endParaRPr lang="en-IN" dirty="0"/>
          </a:p>
        </p:txBody>
      </p:sp>
      <p:sp>
        <p:nvSpPr>
          <p:cNvPr id="5" name="Title 4"/>
          <p:cNvSpPr>
            <a:spLocks noGrp="1"/>
          </p:cNvSpPr>
          <p:nvPr>
            <p:ph type="title"/>
          </p:nvPr>
        </p:nvSpPr>
        <p:spPr/>
        <p:txBody>
          <a:bodyPr/>
          <a:lstStyle/>
          <a:p>
            <a:r>
              <a:rPr lang="en-US" dirty="0"/>
              <a:t>Considering a decision</a:t>
            </a:r>
          </a:p>
        </p:txBody>
      </p:sp>
      <p:sp>
        <p:nvSpPr>
          <p:cNvPr id="6" name="Content Placeholder 5"/>
          <p:cNvSpPr>
            <a:spLocks noGrp="1"/>
          </p:cNvSpPr>
          <p:nvPr>
            <p:ph idx="1"/>
          </p:nvPr>
        </p:nvSpPr>
        <p:spPr/>
        <p:txBody>
          <a:bodyPr>
            <a:normAutofit/>
          </a:bodyPr>
          <a:lstStyle/>
          <a:p>
            <a:r>
              <a:rPr lang="en-US" dirty="0"/>
              <a:t>Stay Calm</a:t>
            </a:r>
          </a:p>
          <a:p>
            <a:r>
              <a:rPr lang="en-US" dirty="0"/>
              <a:t>Get as much information as possible</a:t>
            </a:r>
          </a:p>
          <a:p>
            <a:r>
              <a:rPr lang="en-US" dirty="0"/>
              <a:t>The five “Whys?” technique</a:t>
            </a:r>
          </a:p>
          <a:p>
            <a:r>
              <a:rPr lang="en-US" dirty="0"/>
              <a:t>Who is affected?</a:t>
            </a:r>
          </a:p>
          <a:p>
            <a:r>
              <a:rPr lang="en-US" dirty="0"/>
              <a:t>List all the options</a:t>
            </a:r>
          </a:p>
          <a:p>
            <a:r>
              <a:rPr lang="en-US" dirty="0"/>
              <a:t>Pros and cons</a:t>
            </a:r>
          </a:p>
          <a:p>
            <a:r>
              <a:rPr lang="en-US" dirty="0"/>
              <a:t>Let the space between thoughts to arise</a:t>
            </a:r>
          </a:p>
          <a:p>
            <a:r>
              <a:rPr lang="en-US" dirty="0"/>
              <a:t>Distinguish between an impulse and intelligent decision</a:t>
            </a:r>
          </a:p>
        </p:txBody>
      </p:sp>
    </p:spTree>
    <p:extLst>
      <p:ext uri="{BB962C8B-B14F-4D97-AF65-F5344CB8AC3E}">
        <p14:creationId xmlns:p14="http://schemas.microsoft.com/office/powerpoint/2010/main" xmlns="" val="3788758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8E959C-3DE5-4D82-9BCB-C828F34DAB45}" type="slidenum">
              <a:rPr lang="en-IN" smtClean="0"/>
              <a:pPr/>
              <a:t>14</a:t>
            </a:fld>
            <a:endParaRPr lang="en-IN" dirty="0"/>
          </a:p>
        </p:txBody>
      </p:sp>
      <p:sp>
        <p:nvSpPr>
          <p:cNvPr id="3" name="Date Placeholder 2"/>
          <p:cNvSpPr>
            <a:spLocks noGrp="1"/>
          </p:cNvSpPr>
          <p:nvPr>
            <p:ph type="dt" sz="half" idx="2"/>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a:t>HS62002 Science of Happiness and Well-being</a:t>
            </a:r>
            <a:endParaRPr lang="en-IN" dirty="0"/>
          </a:p>
        </p:txBody>
      </p:sp>
      <p:sp>
        <p:nvSpPr>
          <p:cNvPr id="5" name="Title 4"/>
          <p:cNvSpPr>
            <a:spLocks noGrp="1"/>
          </p:cNvSpPr>
          <p:nvPr>
            <p:ph type="title"/>
          </p:nvPr>
        </p:nvSpPr>
        <p:spPr/>
        <p:txBody>
          <a:bodyPr>
            <a:normAutofit fontScale="90000"/>
          </a:bodyPr>
          <a:lstStyle/>
          <a:p>
            <a:r>
              <a:rPr lang="en-US"/>
              <a:t>How can I be sure with my decisions?</a:t>
            </a:r>
            <a:br>
              <a:rPr lang="en-US"/>
            </a:br>
            <a:endParaRPr lang="en-US" dirty="0"/>
          </a:p>
        </p:txBody>
      </p:sp>
      <p:sp>
        <p:nvSpPr>
          <p:cNvPr id="6" name="Content Placeholder 5"/>
          <p:cNvSpPr>
            <a:spLocks noGrp="1"/>
          </p:cNvSpPr>
          <p:nvPr>
            <p:ph idx="1"/>
          </p:nvPr>
        </p:nvSpPr>
        <p:spPr/>
        <p:txBody>
          <a:bodyPr/>
          <a:lstStyle/>
          <a:p>
            <a:r>
              <a:rPr lang="en-US" dirty="0"/>
              <a:t>You can't. Nobody can be sure one hundred percent every time -- that's just life. A good rule of thumb is to live like as if you're dying (seize every opportunity that is good) but plan as if you'll see tomorrow (doing so with caution).</a:t>
            </a:r>
          </a:p>
          <a:p>
            <a:endParaRPr lang="en-US" dirty="0"/>
          </a:p>
        </p:txBody>
      </p:sp>
    </p:spTree>
    <p:extLst>
      <p:ext uri="{BB962C8B-B14F-4D97-AF65-F5344CB8AC3E}">
        <p14:creationId xmlns:p14="http://schemas.microsoft.com/office/powerpoint/2010/main" xmlns="" val="3337158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8E959C-3DE5-4D82-9BCB-C828F34DAB45}" type="slidenum">
              <a:rPr lang="en-IN" smtClean="0"/>
              <a:pPr/>
              <a:t>15</a:t>
            </a:fld>
            <a:endParaRPr lang="en-IN" dirty="0"/>
          </a:p>
        </p:txBody>
      </p:sp>
      <p:sp>
        <p:nvSpPr>
          <p:cNvPr id="3" name="Date Placeholder 2"/>
          <p:cNvSpPr>
            <a:spLocks noGrp="1"/>
          </p:cNvSpPr>
          <p:nvPr>
            <p:ph type="dt" sz="half" idx="2"/>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a:t>HS62002 Science of Happiness and Well-being</a:t>
            </a:r>
            <a:endParaRPr lang="en-IN" dirty="0"/>
          </a:p>
        </p:txBody>
      </p:sp>
      <p:sp>
        <p:nvSpPr>
          <p:cNvPr id="5" name="Title 4"/>
          <p:cNvSpPr>
            <a:spLocks noGrp="1"/>
          </p:cNvSpPr>
          <p:nvPr>
            <p:ph type="title"/>
          </p:nvPr>
        </p:nvSpPr>
        <p:spPr/>
        <p:txBody>
          <a:bodyPr>
            <a:normAutofit/>
          </a:bodyPr>
          <a:lstStyle/>
          <a:p>
            <a:r>
              <a:rPr lang="en-US" dirty="0"/>
              <a:t>Am I making the best decision?</a:t>
            </a:r>
          </a:p>
        </p:txBody>
      </p:sp>
      <p:sp>
        <p:nvSpPr>
          <p:cNvPr id="6" name="Content Placeholder 5"/>
          <p:cNvSpPr>
            <a:spLocks noGrp="1"/>
          </p:cNvSpPr>
          <p:nvPr>
            <p:ph idx="1"/>
          </p:nvPr>
        </p:nvSpPr>
        <p:spPr/>
        <p:txBody>
          <a:bodyPr/>
          <a:lstStyle/>
          <a:p>
            <a:r>
              <a:rPr lang="en-US"/>
              <a:t>You never usually know if you're making a good decision, but it could help to write down the good and bad things about you're decision. Also, try not to think of bad decisions as failure; think of them as a learning experience.</a:t>
            </a:r>
          </a:p>
          <a:p>
            <a:endParaRPr lang="en-US" dirty="0"/>
          </a:p>
        </p:txBody>
      </p:sp>
    </p:spTree>
    <p:extLst>
      <p:ext uri="{BB962C8B-B14F-4D97-AF65-F5344CB8AC3E}">
        <p14:creationId xmlns:p14="http://schemas.microsoft.com/office/powerpoint/2010/main" xmlns="" val="23244057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8E959C-3DE5-4D82-9BCB-C828F34DAB45}" type="slidenum">
              <a:rPr lang="en-IN" smtClean="0"/>
              <a:pPr/>
              <a:t>16</a:t>
            </a:fld>
            <a:endParaRPr lang="en-IN" dirty="0"/>
          </a:p>
        </p:txBody>
      </p:sp>
      <p:sp>
        <p:nvSpPr>
          <p:cNvPr id="3" name="Date Placeholder 2"/>
          <p:cNvSpPr>
            <a:spLocks noGrp="1"/>
          </p:cNvSpPr>
          <p:nvPr>
            <p:ph type="dt" sz="half" idx="2"/>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a:t>HS62002 Science of Happiness and Well-being</a:t>
            </a:r>
            <a:endParaRPr lang="en-IN" dirty="0"/>
          </a:p>
        </p:txBody>
      </p:sp>
      <p:sp>
        <p:nvSpPr>
          <p:cNvPr id="5" name="Title 4"/>
          <p:cNvSpPr>
            <a:spLocks noGrp="1"/>
          </p:cNvSpPr>
          <p:nvPr>
            <p:ph type="title"/>
          </p:nvPr>
        </p:nvSpPr>
        <p:spPr/>
        <p:txBody>
          <a:bodyPr/>
          <a:lstStyle/>
          <a:p>
            <a:r>
              <a:rPr lang="en-US" dirty="0"/>
              <a:t>Results of Decision</a:t>
            </a:r>
          </a:p>
        </p:txBody>
      </p:sp>
      <p:sp>
        <p:nvSpPr>
          <p:cNvPr id="6" name="Content Placeholder 5"/>
          <p:cNvSpPr>
            <a:spLocks noGrp="1"/>
          </p:cNvSpPr>
          <p:nvPr>
            <p:ph idx="1"/>
          </p:nvPr>
        </p:nvSpPr>
        <p:spPr/>
        <p:txBody>
          <a:bodyPr/>
          <a:lstStyle/>
          <a:p>
            <a:r>
              <a:rPr lang="en-US" dirty="0"/>
              <a:t>Acceptance</a:t>
            </a:r>
          </a:p>
          <a:p>
            <a:r>
              <a:rPr lang="en-US" dirty="0"/>
              <a:t>Tolerance</a:t>
            </a:r>
          </a:p>
          <a:p>
            <a:r>
              <a:rPr lang="en-US" dirty="0"/>
              <a:t>Correction</a:t>
            </a:r>
          </a:p>
          <a:p>
            <a:r>
              <a:rPr lang="en-US" dirty="0"/>
              <a:t>Happiness in decision making</a:t>
            </a:r>
          </a:p>
        </p:txBody>
      </p:sp>
    </p:spTree>
    <p:extLst>
      <p:ext uri="{BB962C8B-B14F-4D97-AF65-F5344CB8AC3E}">
        <p14:creationId xmlns:p14="http://schemas.microsoft.com/office/powerpoint/2010/main" xmlns="" val="3079823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8E959C-3DE5-4D82-9BCB-C828F34DAB45}" type="slidenum">
              <a:rPr lang="en-IN" smtClean="0"/>
              <a:pPr/>
              <a:t>17</a:t>
            </a:fld>
            <a:endParaRPr lang="en-IN" dirty="0"/>
          </a:p>
        </p:txBody>
      </p:sp>
      <p:sp>
        <p:nvSpPr>
          <p:cNvPr id="3" name="Date Placeholder 2"/>
          <p:cNvSpPr>
            <a:spLocks noGrp="1"/>
          </p:cNvSpPr>
          <p:nvPr>
            <p:ph type="dt" sz="half" idx="2"/>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a:t>HS62002 Science of Happiness and Well-being</a:t>
            </a:r>
            <a:endParaRPr lang="en-IN" dirty="0"/>
          </a:p>
        </p:txBody>
      </p:sp>
      <p:sp>
        <p:nvSpPr>
          <p:cNvPr id="5" name="Title 4"/>
          <p:cNvSpPr>
            <a:spLocks noGrp="1"/>
          </p:cNvSpPr>
          <p:nvPr>
            <p:ph type="title"/>
          </p:nvPr>
        </p:nvSpPr>
        <p:spPr/>
        <p:txBody>
          <a:bodyPr>
            <a:normAutofit fontScale="90000"/>
          </a:bodyPr>
          <a:lstStyle/>
          <a:p>
            <a:r>
              <a:rPr lang="en-US" dirty="0"/>
              <a:t>Stop regretting decisions</a:t>
            </a:r>
            <a:br>
              <a:rPr lang="en-US" dirty="0"/>
            </a:br>
            <a:endParaRPr lang="en-US" dirty="0"/>
          </a:p>
        </p:txBody>
      </p:sp>
      <p:sp>
        <p:nvSpPr>
          <p:cNvPr id="6" name="Content Placeholder 5"/>
          <p:cNvSpPr>
            <a:spLocks noGrp="1"/>
          </p:cNvSpPr>
          <p:nvPr>
            <p:ph idx="1"/>
          </p:nvPr>
        </p:nvSpPr>
        <p:spPr/>
        <p:txBody>
          <a:bodyPr/>
          <a:lstStyle/>
          <a:p>
            <a:r>
              <a:rPr lang="en-US" dirty="0"/>
              <a:t>Stop looking to the past, look to the present and future. </a:t>
            </a:r>
          </a:p>
          <a:p>
            <a:r>
              <a:rPr lang="en-US" dirty="0"/>
              <a:t>Embrace and own the decisions you have made and move on. </a:t>
            </a:r>
          </a:p>
          <a:p>
            <a:r>
              <a:rPr lang="en-US" dirty="0"/>
              <a:t>Other than learning from past decisions, no good can come from reliving mistakes over and over again.</a:t>
            </a:r>
          </a:p>
          <a:p>
            <a:endParaRPr lang="en-US" dirty="0"/>
          </a:p>
        </p:txBody>
      </p:sp>
    </p:spTree>
    <p:extLst>
      <p:ext uri="{BB962C8B-B14F-4D97-AF65-F5344CB8AC3E}">
        <p14:creationId xmlns:p14="http://schemas.microsoft.com/office/powerpoint/2010/main" xmlns="" val="1113007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8E959C-3DE5-4D82-9BCB-C828F34DAB45}" type="slidenum">
              <a:rPr lang="en-IN" smtClean="0"/>
              <a:pPr/>
              <a:t>18</a:t>
            </a:fld>
            <a:endParaRPr lang="en-IN" dirty="0"/>
          </a:p>
        </p:txBody>
      </p:sp>
      <p:sp>
        <p:nvSpPr>
          <p:cNvPr id="3" name="Date Placeholder 2"/>
          <p:cNvSpPr>
            <a:spLocks noGrp="1"/>
          </p:cNvSpPr>
          <p:nvPr>
            <p:ph type="dt" sz="half" idx="2"/>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a:t>HS62002 Science of Happiness and Well-being</a:t>
            </a:r>
            <a:endParaRPr lang="en-IN" dirty="0"/>
          </a:p>
        </p:txBody>
      </p:sp>
      <p:sp>
        <p:nvSpPr>
          <p:cNvPr id="5" name="Title 4"/>
          <p:cNvSpPr>
            <a:spLocks noGrp="1"/>
          </p:cNvSpPr>
          <p:nvPr>
            <p:ph type="title"/>
          </p:nvPr>
        </p:nvSpPr>
        <p:spPr/>
        <p:txBody>
          <a:bodyPr>
            <a:normAutofit/>
          </a:bodyPr>
          <a:lstStyle/>
          <a:p>
            <a:r>
              <a:rPr lang="en-US" dirty="0"/>
              <a:t>Pursuit of Happiness</a:t>
            </a:r>
          </a:p>
        </p:txBody>
      </p:sp>
      <p:sp>
        <p:nvSpPr>
          <p:cNvPr id="6" name="Content Placeholder 5"/>
          <p:cNvSpPr>
            <a:spLocks noGrp="1"/>
          </p:cNvSpPr>
          <p:nvPr>
            <p:ph idx="1"/>
          </p:nvPr>
        </p:nvSpPr>
        <p:spPr/>
        <p:txBody>
          <a:bodyPr/>
          <a:lstStyle/>
          <a:p>
            <a:r>
              <a:rPr lang="en-US" dirty="0"/>
              <a:t>Pleasure and happiness</a:t>
            </a:r>
          </a:p>
          <a:p>
            <a:r>
              <a:rPr lang="en-US" dirty="0"/>
              <a:t>Taking and Giving</a:t>
            </a:r>
          </a:p>
        </p:txBody>
      </p:sp>
    </p:spTree>
    <p:extLst>
      <p:ext uri="{BB962C8B-B14F-4D97-AF65-F5344CB8AC3E}">
        <p14:creationId xmlns:p14="http://schemas.microsoft.com/office/powerpoint/2010/main" xmlns="" val="18202661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A8E959C-3DE5-4D82-9BCB-C828F34DAB45}" type="slidenum">
              <a:rPr lang="en-IN" smtClean="0"/>
              <a:pPr/>
              <a:t>2</a:t>
            </a:fld>
            <a:endParaRPr lang="en-IN" dirty="0"/>
          </a:p>
        </p:txBody>
      </p:sp>
      <p:sp>
        <p:nvSpPr>
          <p:cNvPr id="2" name="Title 1"/>
          <p:cNvSpPr>
            <a:spLocks noGrp="1"/>
          </p:cNvSpPr>
          <p:nvPr>
            <p:ph type="title"/>
          </p:nvPr>
        </p:nvSpPr>
        <p:spPr/>
        <p:txBody>
          <a:bodyPr/>
          <a:lstStyle/>
          <a:p>
            <a:r>
              <a:rPr lang="en-IN"/>
              <a:t>Outline</a:t>
            </a:r>
            <a:endParaRPr lang="en-IN" dirty="0"/>
          </a:p>
        </p:txBody>
      </p:sp>
      <p:sp>
        <p:nvSpPr>
          <p:cNvPr id="3" name="Content Placeholder 2"/>
          <p:cNvSpPr>
            <a:spLocks noGrp="1"/>
          </p:cNvSpPr>
          <p:nvPr>
            <p:ph idx="1"/>
          </p:nvPr>
        </p:nvSpPr>
        <p:spPr/>
        <p:txBody>
          <a:bodyPr/>
          <a:lstStyle/>
          <a:p>
            <a:r>
              <a:rPr lang="en-US" dirty="0"/>
              <a:t>Safety Share</a:t>
            </a:r>
          </a:p>
          <a:p>
            <a:r>
              <a:rPr lang="en-US" dirty="0"/>
              <a:t>Review – Relaxation and Focus Training</a:t>
            </a:r>
          </a:p>
          <a:p>
            <a:r>
              <a:rPr lang="en-US" dirty="0"/>
              <a:t>Goals, Decisions and the Pursuit of Happiness</a:t>
            </a:r>
          </a:p>
        </p:txBody>
      </p:sp>
      <p:sp>
        <p:nvSpPr>
          <p:cNvPr id="4" name="Date Placeholder 3"/>
          <p:cNvSpPr>
            <a:spLocks noGrp="1"/>
          </p:cNvSpPr>
          <p:nvPr>
            <p:ph type="dt" sz="half" idx="2"/>
          </p:nvPr>
        </p:nvSpPr>
        <p:spPr/>
        <p:txBody>
          <a:bodyPr/>
          <a:lstStyle/>
          <a:p>
            <a:fld id="{EAF3D00B-7F58-4176-AB06-C7A038BB610F}" type="datetime5">
              <a:rPr lang="en-US" smtClean="0"/>
              <a:pPr/>
              <a:t>24-Jul-18</a:t>
            </a:fld>
            <a:endParaRPr lang="en-IN" dirty="0"/>
          </a:p>
        </p:txBody>
      </p:sp>
      <p:sp>
        <p:nvSpPr>
          <p:cNvPr id="5" name="Footer Placeholder 4"/>
          <p:cNvSpPr>
            <a:spLocks noGrp="1"/>
          </p:cNvSpPr>
          <p:nvPr>
            <p:ph type="ftr" sz="quarter" idx="3"/>
          </p:nvPr>
        </p:nvSpPr>
        <p:spPr/>
        <p:txBody>
          <a:bodyPr/>
          <a:lstStyle/>
          <a:p>
            <a:r>
              <a:rPr lang="en-US"/>
              <a:t>HS62002 Science of Happiness and Well-being</a:t>
            </a:r>
            <a:endParaRPr lang="en-IN" dirty="0"/>
          </a:p>
        </p:txBody>
      </p:sp>
    </p:spTree>
    <p:extLst>
      <p:ext uri="{BB962C8B-B14F-4D97-AF65-F5344CB8AC3E}">
        <p14:creationId xmlns:p14="http://schemas.microsoft.com/office/powerpoint/2010/main" xmlns="" val="112622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a:t>Safety Share</a:t>
            </a:r>
          </a:p>
        </p:txBody>
      </p:sp>
      <p:sp>
        <p:nvSpPr>
          <p:cNvPr id="7" name="Slide Number Placeholder 6"/>
          <p:cNvSpPr>
            <a:spLocks noGrp="1"/>
          </p:cNvSpPr>
          <p:nvPr>
            <p:ph type="sldNum" sz="quarter" idx="12"/>
          </p:nvPr>
        </p:nvSpPr>
        <p:spPr/>
        <p:txBody>
          <a:bodyPr/>
          <a:lstStyle/>
          <a:p>
            <a:fld id="{9A8E959C-3DE5-4D82-9BCB-C828F34DAB45}" type="slidenum">
              <a:rPr lang="en-IN" smtClean="0"/>
              <a:pPr/>
              <a:t>3</a:t>
            </a:fld>
            <a:endParaRPr lang="en-IN" dirty="0"/>
          </a:p>
        </p:txBody>
      </p:sp>
      <p:sp>
        <p:nvSpPr>
          <p:cNvPr id="8" name="Date Placeholder 2"/>
          <p:cNvSpPr>
            <a:spLocks noGrp="1"/>
          </p:cNvSpPr>
          <p:nvPr>
            <p:ph type="dt" sz="half" idx="2"/>
          </p:nvPr>
        </p:nvSpPr>
        <p:spPr>
          <a:prstGeom prst="rect">
            <a:avLst/>
          </a:prstGeom>
        </p:spPr>
        <p:txBody>
          <a:bodyPr/>
          <a:lstStyle/>
          <a:p>
            <a:fld id="{70C8453F-2684-4501-8646-75C30EF3BDAD}" type="datetime5">
              <a:rPr lang="en-US" sz="1400" b="1" smtClean="0"/>
              <a:pPr/>
              <a:t>24-Jul-18</a:t>
            </a:fld>
            <a:endParaRPr lang="en-IN" sz="1400" b="1" dirty="0"/>
          </a:p>
        </p:txBody>
      </p:sp>
      <p:sp>
        <p:nvSpPr>
          <p:cNvPr id="10" name="Footer Placeholder 3"/>
          <p:cNvSpPr>
            <a:spLocks noGrp="1"/>
          </p:cNvSpPr>
          <p:nvPr>
            <p:ph type="ftr" sz="quarter" idx="3"/>
          </p:nvPr>
        </p:nvSpPr>
        <p:spPr>
          <a:prstGeom prst="rect">
            <a:avLst/>
          </a:prstGeom>
        </p:spPr>
        <p:txBody>
          <a:bodyPr/>
          <a:lstStyle/>
          <a:p>
            <a:r>
              <a:rPr lang="en-US" sz="1400" b="1"/>
              <a:t>HS62002 Science of Happiness and Well-being</a:t>
            </a:r>
            <a:endParaRPr lang="en-IN" sz="1400" b="1" dirty="0"/>
          </a:p>
        </p:txBody>
      </p:sp>
    </p:spTree>
    <p:extLst>
      <p:ext uri="{BB962C8B-B14F-4D97-AF65-F5344CB8AC3E}">
        <p14:creationId xmlns:p14="http://schemas.microsoft.com/office/powerpoint/2010/main" xmlns="" val="781960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2558994-15EA-4495-B4C9-2FA1A7276911}" type="slidenum">
              <a:rPr lang="en-IN" smtClean="0"/>
              <a:pPr/>
              <a:t>4</a:t>
            </a:fld>
            <a:endParaRPr lang="en-IN"/>
          </a:p>
        </p:txBody>
      </p:sp>
      <p:sp>
        <p:nvSpPr>
          <p:cNvPr id="6" name="Date Placeholder 5"/>
          <p:cNvSpPr>
            <a:spLocks noGrp="1"/>
          </p:cNvSpPr>
          <p:nvPr>
            <p:ph type="dt" sz="half" idx="2"/>
          </p:nvPr>
        </p:nvSpPr>
        <p:spPr/>
        <p:txBody>
          <a:bodyPr/>
          <a:lstStyle/>
          <a:p>
            <a:fld id="{6981B2A1-2DDD-4563-AA70-26B4207E9C7C}" type="datetime5">
              <a:rPr lang="en-US" smtClean="0"/>
              <a:pPr/>
              <a:t>24-Jul-18</a:t>
            </a:fld>
            <a:endParaRPr lang="en-IN" dirty="0"/>
          </a:p>
        </p:txBody>
      </p:sp>
      <p:sp>
        <p:nvSpPr>
          <p:cNvPr id="7" name="Footer Placeholder 6"/>
          <p:cNvSpPr>
            <a:spLocks noGrp="1"/>
          </p:cNvSpPr>
          <p:nvPr>
            <p:ph type="ftr" sz="quarter" idx="3"/>
          </p:nvPr>
        </p:nvSpPr>
        <p:spPr/>
        <p:txBody>
          <a:bodyPr/>
          <a:lstStyle/>
          <a:p>
            <a:r>
              <a:rPr lang="en-US"/>
              <a:t>HS62002 Science of Happiness and Well-being</a:t>
            </a:r>
            <a:endParaRPr lang="en-IN" dirty="0"/>
          </a:p>
        </p:txBody>
      </p:sp>
      <p:sp>
        <p:nvSpPr>
          <p:cNvPr id="2" name="Title 1"/>
          <p:cNvSpPr>
            <a:spLocks noGrp="1"/>
          </p:cNvSpPr>
          <p:nvPr>
            <p:ph type="title"/>
          </p:nvPr>
        </p:nvSpPr>
        <p:spPr/>
        <p:txBody>
          <a:bodyPr>
            <a:normAutofit fontScale="90000"/>
          </a:bodyPr>
          <a:lstStyle/>
          <a:p>
            <a:r>
              <a:rPr lang="en-US" dirty="0"/>
              <a:t>Review – Relaxation and Focus Training</a:t>
            </a:r>
          </a:p>
        </p:txBody>
      </p:sp>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xmlns="" val="255224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normAutofit/>
          </a:bodyPr>
          <a:lstStyle/>
          <a:p>
            <a:r>
              <a:rPr lang="en-US" dirty="0"/>
              <a:t>Goals</a:t>
            </a:r>
          </a:p>
        </p:txBody>
      </p:sp>
      <p:sp>
        <p:nvSpPr>
          <p:cNvPr id="15362" name="Rectangle 3"/>
          <p:cNvSpPr>
            <a:spLocks noGrp="1" noChangeArrowheads="1"/>
          </p:cNvSpPr>
          <p:nvPr>
            <p:ph idx="1"/>
          </p:nvPr>
        </p:nvSpPr>
        <p:spPr/>
        <p:txBody>
          <a:bodyPr>
            <a:normAutofit/>
          </a:bodyPr>
          <a:lstStyle/>
          <a:p>
            <a:pPr marL="342900" lvl="1" indent="-342900"/>
            <a:r>
              <a:rPr lang="en-US" sz="2800" dirty="0"/>
              <a:t>What is a goal?</a:t>
            </a:r>
          </a:p>
          <a:p>
            <a:pPr marL="742950" lvl="2" indent="-342900"/>
            <a:r>
              <a:rPr lang="en-US" sz="2400" dirty="0"/>
              <a:t>the object of a person's ambition or effort; </a:t>
            </a:r>
          </a:p>
          <a:p>
            <a:pPr marL="742950" lvl="2" indent="-342900"/>
            <a:r>
              <a:rPr lang="en-US" sz="2400" dirty="0"/>
              <a:t>an aim or desired result</a:t>
            </a:r>
          </a:p>
          <a:p>
            <a:pPr marL="342900" lvl="1" indent="-342900"/>
            <a:r>
              <a:rPr lang="en-US" sz="2800" i="1" dirty="0"/>
              <a:t>If you want a happy life, tie it to a goal, not to people or things 													</a:t>
            </a:r>
            <a:r>
              <a:rPr lang="en-US" sz="2800" dirty="0"/>
              <a:t>– Albert Einstein</a:t>
            </a:r>
          </a:p>
          <a:p>
            <a:pPr marL="342900" lvl="1" indent="-342900"/>
            <a:endParaRPr lang="en-US" sz="2800" dirty="0"/>
          </a:p>
        </p:txBody>
      </p:sp>
      <p:sp>
        <p:nvSpPr>
          <p:cNvPr id="2" name="Date Placeholder 1"/>
          <p:cNvSpPr>
            <a:spLocks noGrp="1"/>
          </p:cNvSpPr>
          <p:nvPr>
            <p:ph type="dt" sz="half" idx="2"/>
          </p:nvPr>
        </p:nvSpPr>
        <p:spPr/>
        <p:txBody>
          <a:bodyPr/>
          <a:lstStyle/>
          <a:p>
            <a:fld id="{90047128-A0F4-42E2-B4D1-9312E61A4E90}" type="datetime5">
              <a:rPr lang="en-US" smtClean="0"/>
              <a:pPr/>
              <a:t>24-Jul-18</a:t>
            </a:fld>
            <a:endParaRPr lang="en-IN" dirty="0"/>
          </a:p>
        </p:txBody>
      </p:sp>
      <p:sp>
        <p:nvSpPr>
          <p:cNvPr id="3" name="Footer Placeholder 2"/>
          <p:cNvSpPr>
            <a:spLocks noGrp="1"/>
          </p:cNvSpPr>
          <p:nvPr>
            <p:ph type="ftr" sz="quarter" idx="3"/>
          </p:nvPr>
        </p:nvSpPr>
        <p:spPr/>
        <p:txBody>
          <a:bodyPr/>
          <a:lstStyle/>
          <a:p>
            <a:r>
              <a:rPr lang="en-US"/>
              <a:t>HS62002 Science of Happiness and Well-being</a:t>
            </a:r>
            <a:endParaRPr lang="en-IN" dirty="0"/>
          </a:p>
        </p:txBody>
      </p:sp>
      <p:sp>
        <p:nvSpPr>
          <p:cNvPr id="4" name="Slide Number Placeholder 3"/>
          <p:cNvSpPr>
            <a:spLocks noGrp="1"/>
          </p:cNvSpPr>
          <p:nvPr>
            <p:ph type="sldNum" sz="quarter" idx="12"/>
          </p:nvPr>
        </p:nvSpPr>
        <p:spPr/>
        <p:txBody>
          <a:bodyPr/>
          <a:lstStyle/>
          <a:p>
            <a:fld id="{9A8E959C-3DE5-4D82-9BCB-C828F34DAB45}" type="slidenum">
              <a:rPr lang="en-IN" smtClean="0"/>
              <a:pPr/>
              <a:t>5</a:t>
            </a:fld>
            <a:endParaRPr lang="en-IN" dirty="0"/>
          </a:p>
        </p:txBody>
      </p:sp>
      <p:pic>
        <p:nvPicPr>
          <p:cNvPr id="6" name="Picture 5"/>
          <p:cNvPicPr>
            <a:picLocks noChangeAspect="1"/>
          </p:cNvPicPr>
          <p:nvPr/>
        </p:nvPicPr>
        <p:blipFill>
          <a:blip r:embed="rId2"/>
          <a:stretch>
            <a:fillRect/>
          </a:stretch>
        </p:blipFill>
        <p:spPr>
          <a:xfrm>
            <a:off x="1678809" y="1220403"/>
            <a:ext cx="10337689" cy="5168845"/>
          </a:xfrm>
          <a:prstGeom prst="rect">
            <a:avLst/>
          </a:prstGeom>
        </p:spPr>
      </p:pic>
    </p:spTree>
    <p:extLst>
      <p:ext uri="{BB962C8B-B14F-4D97-AF65-F5344CB8AC3E}">
        <p14:creationId xmlns:p14="http://schemas.microsoft.com/office/powerpoint/2010/main" xmlns="" val="139835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normAutofit/>
          </a:bodyPr>
          <a:lstStyle/>
          <a:p>
            <a:r>
              <a:rPr lang="en-US" dirty="0"/>
              <a:t>Goals</a:t>
            </a:r>
          </a:p>
        </p:txBody>
      </p:sp>
      <p:sp>
        <p:nvSpPr>
          <p:cNvPr id="15362" name="Rectangle 3"/>
          <p:cNvSpPr>
            <a:spLocks noGrp="1" noChangeArrowheads="1"/>
          </p:cNvSpPr>
          <p:nvPr>
            <p:ph idx="1"/>
          </p:nvPr>
        </p:nvSpPr>
        <p:spPr/>
        <p:txBody>
          <a:bodyPr>
            <a:normAutofit lnSpcReduction="10000"/>
          </a:bodyPr>
          <a:lstStyle/>
          <a:p>
            <a:pPr marL="342900" lvl="1" indent="-342900"/>
            <a:r>
              <a:rPr lang="en-US" sz="2800" dirty="0"/>
              <a:t>Short term goals</a:t>
            </a:r>
          </a:p>
          <a:p>
            <a:pPr marL="742950" lvl="2" indent="-342900"/>
            <a:r>
              <a:rPr lang="en-US" sz="2400" dirty="0"/>
              <a:t>A short term goal is any goal that you set for yourself that can be accomplished within 12 months, and may even be accomplished the day you set that goal.</a:t>
            </a:r>
          </a:p>
          <a:p>
            <a:pPr marL="742950" lvl="2" indent="-342900"/>
            <a:r>
              <a:rPr lang="en-US" sz="2400" dirty="0"/>
              <a:t>Career, Personal Development, Financial, Fitness</a:t>
            </a:r>
          </a:p>
          <a:p>
            <a:pPr marL="342900" lvl="1" indent="-342900"/>
            <a:r>
              <a:rPr lang="en-US" sz="2800" dirty="0"/>
              <a:t>Long term goals</a:t>
            </a:r>
          </a:p>
          <a:p>
            <a:pPr marL="742950" lvl="2" indent="-342900"/>
            <a:r>
              <a:rPr lang="en-US" sz="2400" dirty="0"/>
              <a:t>To sleep peacefully and happily after each day's job till the day I </a:t>
            </a:r>
            <a:r>
              <a:rPr lang="en-US" sz="2400" dirty="0" smtClean="0"/>
              <a:t>die</a:t>
            </a:r>
          </a:p>
          <a:p>
            <a:pPr marL="342900" lvl="1" indent="-342900"/>
            <a:r>
              <a:rPr lang="en-IN" sz="2800" dirty="0"/>
              <a:t>Great leaders don't set out to be a leader...they set out to make a difference. </a:t>
            </a:r>
            <a:endParaRPr lang="en-IN" sz="2800" dirty="0" smtClean="0"/>
          </a:p>
          <a:p>
            <a:pPr marL="742950" lvl="2" indent="-342900"/>
            <a:r>
              <a:rPr lang="en-IN" dirty="0" smtClean="0"/>
              <a:t>It's </a:t>
            </a:r>
            <a:r>
              <a:rPr lang="en-IN" dirty="0"/>
              <a:t>never about the role and always about the goal.</a:t>
            </a:r>
            <a:endParaRPr lang="en-US" dirty="0"/>
          </a:p>
          <a:p>
            <a:pPr marL="342900" lvl="1" indent="-342900"/>
            <a:endParaRPr lang="en-US" sz="2800" dirty="0"/>
          </a:p>
        </p:txBody>
      </p:sp>
      <p:sp>
        <p:nvSpPr>
          <p:cNvPr id="2" name="Date Placeholder 1"/>
          <p:cNvSpPr>
            <a:spLocks noGrp="1"/>
          </p:cNvSpPr>
          <p:nvPr>
            <p:ph type="dt" sz="half" idx="2"/>
          </p:nvPr>
        </p:nvSpPr>
        <p:spPr/>
        <p:txBody>
          <a:bodyPr/>
          <a:lstStyle/>
          <a:p>
            <a:fld id="{90047128-A0F4-42E2-B4D1-9312E61A4E90}" type="datetime5">
              <a:rPr lang="en-US" smtClean="0"/>
              <a:pPr/>
              <a:t>24-Jul-18</a:t>
            </a:fld>
            <a:endParaRPr lang="en-IN" dirty="0"/>
          </a:p>
        </p:txBody>
      </p:sp>
      <p:sp>
        <p:nvSpPr>
          <p:cNvPr id="3" name="Footer Placeholder 2"/>
          <p:cNvSpPr>
            <a:spLocks noGrp="1"/>
          </p:cNvSpPr>
          <p:nvPr>
            <p:ph type="ftr" sz="quarter" idx="3"/>
          </p:nvPr>
        </p:nvSpPr>
        <p:spPr/>
        <p:txBody>
          <a:bodyPr/>
          <a:lstStyle/>
          <a:p>
            <a:r>
              <a:rPr lang="en-US"/>
              <a:t>HS62002 Science of Happiness and Well-being</a:t>
            </a:r>
            <a:endParaRPr lang="en-IN" dirty="0"/>
          </a:p>
        </p:txBody>
      </p:sp>
      <p:sp>
        <p:nvSpPr>
          <p:cNvPr id="4" name="Slide Number Placeholder 3"/>
          <p:cNvSpPr>
            <a:spLocks noGrp="1"/>
          </p:cNvSpPr>
          <p:nvPr>
            <p:ph type="sldNum" sz="quarter" idx="12"/>
          </p:nvPr>
        </p:nvSpPr>
        <p:spPr/>
        <p:txBody>
          <a:bodyPr/>
          <a:lstStyle/>
          <a:p>
            <a:fld id="{9A8E959C-3DE5-4D82-9BCB-C828F34DAB45}" type="slidenum">
              <a:rPr lang="en-IN" smtClean="0"/>
              <a:pPr/>
              <a:t>6</a:t>
            </a:fld>
            <a:endParaRPr lang="en-IN" dirty="0"/>
          </a:p>
        </p:txBody>
      </p:sp>
    </p:spTree>
    <p:extLst>
      <p:ext uri="{BB962C8B-B14F-4D97-AF65-F5344CB8AC3E}">
        <p14:creationId xmlns:p14="http://schemas.microsoft.com/office/powerpoint/2010/main" xmlns="" val="139835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3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uiExpand="1" build="p" bldLvl="3"/>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Patience and Goals</a:t>
            </a:r>
            <a:endParaRPr lang="en-IN" dirty="0"/>
          </a:p>
        </p:txBody>
      </p:sp>
      <p:sp>
        <p:nvSpPr>
          <p:cNvPr id="6" name="Content Placeholder 5"/>
          <p:cNvSpPr>
            <a:spLocks noGrp="1"/>
          </p:cNvSpPr>
          <p:nvPr>
            <p:ph sz="half" idx="1"/>
          </p:nvPr>
        </p:nvSpPr>
        <p:spPr/>
        <p:txBody>
          <a:bodyPr>
            <a:normAutofit lnSpcReduction="10000"/>
          </a:bodyPr>
          <a:lstStyle/>
          <a:p>
            <a:r>
              <a:rPr lang="en-IN" dirty="0"/>
              <a:t>Any great goal cannot be achieved without </a:t>
            </a:r>
            <a:r>
              <a:rPr lang="en-IN" b="1" dirty="0"/>
              <a:t>patience and persistence</a:t>
            </a:r>
            <a:r>
              <a:rPr lang="en-IN" dirty="0"/>
              <a:t>. </a:t>
            </a:r>
            <a:endParaRPr lang="en-IN" dirty="0" smtClean="0"/>
          </a:p>
          <a:p>
            <a:r>
              <a:rPr lang="en-IN" dirty="0" smtClean="0"/>
              <a:t>If </a:t>
            </a:r>
            <a:r>
              <a:rPr lang="en-IN" dirty="0"/>
              <a:t>we truly want something, we need to do </a:t>
            </a:r>
            <a:r>
              <a:rPr lang="en-IN" dirty="0" smtClean="0"/>
              <a:t>the tough </a:t>
            </a:r>
            <a:r>
              <a:rPr lang="en-IN" dirty="0"/>
              <a:t>thing instead of </a:t>
            </a:r>
            <a:r>
              <a:rPr lang="en-IN" dirty="0" smtClean="0"/>
              <a:t>the fun </a:t>
            </a:r>
            <a:r>
              <a:rPr lang="en-IN" dirty="0"/>
              <a:t>thing and probably we will have to delay </a:t>
            </a:r>
            <a:r>
              <a:rPr lang="en-IN" dirty="0" smtClean="0"/>
              <a:t>gratification.</a:t>
            </a:r>
            <a:endParaRPr lang="en-IN" dirty="0"/>
          </a:p>
        </p:txBody>
      </p:sp>
      <p:sp>
        <p:nvSpPr>
          <p:cNvPr id="2" name="Slide Number Placeholder 1"/>
          <p:cNvSpPr>
            <a:spLocks noGrp="1"/>
          </p:cNvSpPr>
          <p:nvPr>
            <p:ph type="sldNum" sz="quarter" idx="12"/>
          </p:nvPr>
        </p:nvSpPr>
        <p:spPr/>
        <p:txBody>
          <a:bodyPr/>
          <a:lstStyle/>
          <a:p>
            <a:fld id="{9A8E959C-3DE5-4D82-9BCB-C828F34DAB45}" type="slidenum">
              <a:rPr lang="en-IN" smtClean="0"/>
              <a:pPr/>
              <a:t>7</a:t>
            </a:fld>
            <a:endParaRPr lang="en-IN" dirty="0"/>
          </a:p>
        </p:txBody>
      </p:sp>
      <p:sp>
        <p:nvSpPr>
          <p:cNvPr id="3" name="Date Placeholder 2"/>
          <p:cNvSpPr>
            <a:spLocks noGrp="1"/>
          </p:cNvSpPr>
          <p:nvPr>
            <p:ph type="dt" sz="half" idx="13"/>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smtClean="0"/>
              <a:t>HS62002 Science of Happiness and Well-being</a:t>
            </a:r>
            <a:endParaRPr lang="en-IN" dirty="0"/>
          </a:p>
        </p:txBody>
      </p:sp>
      <p:pic>
        <p:nvPicPr>
          <p:cNvPr id="1028" name="Picture 4" descr="inspirational stories about goals"/>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a:stretch>
            <a:fillRect/>
          </a:stretch>
        </p:blipFill>
        <p:spPr bwMode="auto">
          <a:xfrm>
            <a:off x="7309086" y="1627188"/>
            <a:ext cx="4193702" cy="47466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58628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8E959C-3DE5-4D82-9BCB-C828F34DAB45}" type="slidenum">
              <a:rPr lang="en-IN" smtClean="0"/>
              <a:pPr/>
              <a:t>8</a:t>
            </a:fld>
            <a:endParaRPr lang="en-IN" dirty="0"/>
          </a:p>
        </p:txBody>
      </p:sp>
      <p:sp>
        <p:nvSpPr>
          <p:cNvPr id="3" name="Date Placeholder 2"/>
          <p:cNvSpPr>
            <a:spLocks noGrp="1"/>
          </p:cNvSpPr>
          <p:nvPr>
            <p:ph type="dt" sz="half" idx="2"/>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dirty="0"/>
              <a:t>HS62002 Science of Happiness and Well-being</a:t>
            </a:r>
            <a:endParaRPr lang="en-IN" dirty="0"/>
          </a:p>
        </p:txBody>
      </p:sp>
      <p:sp>
        <p:nvSpPr>
          <p:cNvPr id="5" name="Title 4"/>
          <p:cNvSpPr>
            <a:spLocks noGrp="1"/>
          </p:cNvSpPr>
          <p:nvPr>
            <p:ph type="title"/>
          </p:nvPr>
        </p:nvSpPr>
        <p:spPr/>
        <p:txBody>
          <a:bodyPr/>
          <a:lstStyle/>
          <a:p>
            <a:r>
              <a:rPr lang="en-US" dirty="0"/>
              <a:t>Real Goals</a:t>
            </a:r>
          </a:p>
        </p:txBody>
      </p:sp>
      <p:sp>
        <p:nvSpPr>
          <p:cNvPr id="14" name="Content Placeholder 13"/>
          <p:cNvSpPr>
            <a:spLocks noGrp="1"/>
          </p:cNvSpPr>
          <p:nvPr>
            <p:ph idx="1"/>
          </p:nvPr>
        </p:nvSpPr>
        <p:spPr/>
        <p:txBody>
          <a:bodyPr/>
          <a:lstStyle/>
          <a:p>
            <a:r>
              <a:rPr lang="en-US" dirty="0"/>
              <a:t>Why am I here?</a:t>
            </a:r>
          </a:p>
          <a:p>
            <a:r>
              <a:rPr lang="en-US" dirty="0"/>
              <a:t>What am I to do?</a:t>
            </a:r>
          </a:p>
          <a:p>
            <a:r>
              <a:rPr lang="en-US" dirty="0"/>
              <a:t>Where am I going?</a:t>
            </a:r>
          </a:p>
        </p:txBody>
      </p:sp>
      <p:pic>
        <p:nvPicPr>
          <p:cNvPr id="15" name="Picture 14"/>
          <p:cNvPicPr>
            <a:picLocks noChangeAspect="1"/>
          </p:cNvPicPr>
          <p:nvPr/>
        </p:nvPicPr>
        <p:blipFill rotWithShape="1">
          <a:blip r:embed="rId2"/>
          <a:srcRect l="3733" t="9549" r="13238" b="9799"/>
          <a:stretch/>
        </p:blipFill>
        <p:spPr>
          <a:xfrm>
            <a:off x="6443332" y="0"/>
            <a:ext cx="4284922" cy="6879758"/>
          </a:xfrm>
          <a:prstGeom prst="rect">
            <a:avLst/>
          </a:prstGeom>
        </p:spPr>
      </p:pic>
    </p:spTree>
    <p:extLst>
      <p:ext uri="{BB962C8B-B14F-4D97-AF65-F5344CB8AC3E}">
        <p14:creationId xmlns:p14="http://schemas.microsoft.com/office/powerpoint/2010/main" xmlns="" val="328950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Survival</a:t>
            </a:r>
          </a:p>
        </p:txBody>
      </p:sp>
      <p:sp>
        <p:nvSpPr>
          <p:cNvPr id="9" name="Content Placeholder 8"/>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9A8E959C-3DE5-4D82-9BCB-C828F34DAB45}" type="slidenum">
              <a:rPr lang="en-IN" smtClean="0"/>
              <a:pPr/>
              <a:t>9</a:t>
            </a:fld>
            <a:endParaRPr lang="en-IN" dirty="0"/>
          </a:p>
        </p:txBody>
      </p:sp>
      <p:sp>
        <p:nvSpPr>
          <p:cNvPr id="3" name="Date Placeholder 2"/>
          <p:cNvSpPr>
            <a:spLocks noGrp="1"/>
          </p:cNvSpPr>
          <p:nvPr>
            <p:ph type="dt" sz="half" idx="13"/>
          </p:nvPr>
        </p:nvSpPr>
        <p:spPr/>
        <p:txBody>
          <a:bodyPr/>
          <a:lstStyle/>
          <a:p>
            <a:fld id="{D2C584CE-E811-45C6-9CDB-6E3F722B3A72}" type="datetime5">
              <a:rPr lang="en-US" smtClean="0"/>
              <a:pPr/>
              <a:t>24-Jul-18</a:t>
            </a:fld>
            <a:endParaRPr lang="en-IN" dirty="0"/>
          </a:p>
        </p:txBody>
      </p:sp>
      <p:sp>
        <p:nvSpPr>
          <p:cNvPr id="4" name="Footer Placeholder 3"/>
          <p:cNvSpPr>
            <a:spLocks noGrp="1"/>
          </p:cNvSpPr>
          <p:nvPr>
            <p:ph type="ftr" sz="quarter" idx="3"/>
          </p:nvPr>
        </p:nvSpPr>
        <p:spPr/>
        <p:txBody>
          <a:bodyPr/>
          <a:lstStyle/>
          <a:p>
            <a:r>
              <a:rPr lang="en-US" dirty="0"/>
              <a:t>HS62002 Science of Happiness and Well-being</a:t>
            </a:r>
            <a:endParaRPr lang="en-IN" dirty="0"/>
          </a:p>
        </p:txBody>
      </p:sp>
      <p:pic>
        <p:nvPicPr>
          <p:cNvPr id="7" name="Picture 6"/>
          <p:cNvPicPr>
            <a:picLocks noChangeAspect="1"/>
          </p:cNvPicPr>
          <p:nvPr/>
        </p:nvPicPr>
        <p:blipFill>
          <a:blip r:embed="rId2"/>
          <a:stretch>
            <a:fillRect/>
          </a:stretch>
        </p:blipFill>
        <p:spPr>
          <a:xfrm>
            <a:off x="6580987" y="0"/>
            <a:ext cx="4570214" cy="6858000"/>
          </a:xfrm>
          <a:prstGeom prst="rect">
            <a:avLst/>
          </a:prstGeom>
        </p:spPr>
      </p:pic>
      <p:pic>
        <p:nvPicPr>
          <p:cNvPr id="10" name="Picture 9"/>
          <p:cNvPicPr>
            <a:picLocks noChangeAspect="1"/>
          </p:cNvPicPr>
          <p:nvPr/>
        </p:nvPicPr>
        <p:blipFill>
          <a:blip r:embed="rId3"/>
          <a:stretch>
            <a:fillRect/>
          </a:stretch>
        </p:blipFill>
        <p:spPr>
          <a:xfrm>
            <a:off x="4644147" y="1239312"/>
            <a:ext cx="7547853" cy="5134594"/>
          </a:xfrm>
          <a:prstGeom prst="rect">
            <a:avLst/>
          </a:prstGeom>
        </p:spPr>
      </p:pic>
      <p:pic>
        <p:nvPicPr>
          <p:cNvPr id="12" name="Picture 11"/>
          <p:cNvPicPr>
            <a:picLocks noChangeAspect="1"/>
          </p:cNvPicPr>
          <p:nvPr/>
        </p:nvPicPr>
        <p:blipFill>
          <a:blip r:embed="rId4"/>
          <a:stretch>
            <a:fillRect/>
          </a:stretch>
        </p:blipFill>
        <p:spPr>
          <a:xfrm>
            <a:off x="1026700" y="2998695"/>
            <a:ext cx="11204746" cy="3484676"/>
          </a:xfrm>
          <a:prstGeom prst="rect">
            <a:avLst/>
          </a:prstGeom>
        </p:spPr>
      </p:pic>
      <p:pic>
        <p:nvPicPr>
          <p:cNvPr id="13" name="Picture 12"/>
          <p:cNvPicPr>
            <a:picLocks noChangeAspect="1"/>
          </p:cNvPicPr>
          <p:nvPr/>
        </p:nvPicPr>
        <p:blipFill>
          <a:blip r:embed="rId5"/>
          <a:stretch>
            <a:fillRect/>
          </a:stretch>
        </p:blipFill>
        <p:spPr>
          <a:xfrm>
            <a:off x="4242391" y="1181524"/>
            <a:ext cx="7989055" cy="5297091"/>
          </a:xfrm>
          <a:prstGeom prst="rect">
            <a:avLst/>
          </a:prstGeom>
        </p:spPr>
      </p:pic>
      <p:pic>
        <p:nvPicPr>
          <p:cNvPr id="15" name="Picture 14"/>
          <p:cNvPicPr>
            <a:picLocks noChangeAspect="1"/>
          </p:cNvPicPr>
          <p:nvPr/>
        </p:nvPicPr>
        <p:blipFill>
          <a:blip r:embed="rId6"/>
          <a:stretch>
            <a:fillRect/>
          </a:stretch>
        </p:blipFill>
        <p:spPr>
          <a:xfrm>
            <a:off x="4316717" y="1622338"/>
            <a:ext cx="7834402" cy="3619615"/>
          </a:xfrm>
          <a:prstGeom prst="rect">
            <a:avLst/>
          </a:prstGeom>
        </p:spPr>
      </p:pic>
      <p:pic>
        <p:nvPicPr>
          <p:cNvPr id="16" name="Picture 15"/>
          <p:cNvPicPr>
            <a:picLocks noChangeAspect="1"/>
          </p:cNvPicPr>
          <p:nvPr/>
        </p:nvPicPr>
        <p:blipFill rotWithShape="1">
          <a:blip r:embed="rId7"/>
          <a:srcRect b="18179"/>
          <a:stretch/>
        </p:blipFill>
        <p:spPr>
          <a:xfrm>
            <a:off x="4305122" y="1639628"/>
            <a:ext cx="7834402" cy="3660113"/>
          </a:xfrm>
          <a:prstGeom prst="rect">
            <a:avLst/>
          </a:prstGeom>
        </p:spPr>
      </p:pic>
      <p:sp>
        <p:nvSpPr>
          <p:cNvPr id="6" name="Content Placeholder 5"/>
          <p:cNvSpPr>
            <a:spLocks noGrp="1"/>
          </p:cNvSpPr>
          <p:nvPr>
            <p:ph sz="half" idx="1"/>
          </p:nvPr>
        </p:nvSpPr>
        <p:spPr>
          <a:xfrm>
            <a:off x="382772" y="1239312"/>
            <a:ext cx="3960221" cy="4746812"/>
          </a:xfrm>
        </p:spPr>
        <p:txBody>
          <a:bodyPr/>
          <a:lstStyle/>
          <a:p>
            <a:pPr marL="342900" lvl="1" indent="-342900"/>
            <a:r>
              <a:rPr lang="en-US" sz="2800" dirty="0"/>
              <a:t>Getting to the goal</a:t>
            </a:r>
          </a:p>
          <a:p>
            <a:pPr marL="342900" lvl="1" indent="-342900"/>
            <a:r>
              <a:rPr lang="en-US" sz="2800" dirty="0"/>
              <a:t>Distractions</a:t>
            </a:r>
          </a:p>
          <a:p>
            <a:pPr marL="342900" lvl="1" indent="-342900"/>
            <a:r>
              <a:rPr lang="en-US" sz="2800" dirty="0"/>
              <a:t>Deviation</a:t>
            </a:r>
          </a:p>
          <a:p>
            <a:pPr marL="342900" lvl="1" indent="-342900"/>
            <a:r>
              <a:rPr lang="en-US" sz="2800" dirty="0"/>
              <a:t>Delay in getting to the goal causes unhappiness</a:t>
            </a:r>
          </a:p>
          <a:p>
            <a:pPr marL="0" lvl="1" indent="0">
              <a:buNone/>
            </a:pPr>
            <a:endParaRPr lang="en-US" sz="2800" dirty="0"/>
          </a:p>
          <a:p>
            <a:endParaRPr lang="en-US" dirty="0"/>
          </a:p>
        </p:txBody>
      </p:sp>
      <p:pic>
        <p:nvPicPr>
          <p:cNvPr id="11" name="Picture 10"/>
          <p:cNvPicPr>
            <a:picLocks noChangeAspect="1"/>
          </p:cNvPicPr>
          <p:nvPr/>
        </p:nvPicPr>
        <p:blipFill>
          <a:blip r:embed="rId8"/>
          <a:stretch>
            <a:fillRect/>
          </a:stretch>
        </p:blipFill>
        <p:spPr>
          <a:xfrm>
            <a:off x="7276752" y="0"/>
            <a:ext cx="4915248" cy="6488127"/>
          </a:xfrm>
          <a:prstGeom prst="rect">
            <a:avLst/>
          </a:prstGeom>
        </p:spPr>
      </p:pic>
    </p:spTree>
    <p:extLst>
      <p:ext uri="{BB962C8B-B14F-4D97-AF65-F5344CB8AC3E}">
        <p14:creationId xmlns:p14="http://schemas.microsoft.com/office/powerpoint/2010/main" xmlns="" val="259495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6">
                                            <p:txEl>
                                              <p:pRg st="3" end="3"/>
                                            </p:txEl>
                                          </p:spTgt>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4561</TotalTime>
  <Words>809</Words>
  <Application>Microsoft Office PowerPoint</Application>
  <PresentationFormat>Custom</PresentationFormat>
  <Paragraphs>132</Paragraphs>
  <Slides>18</Slides>
  <Notes>2</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Wisp</vt:lpstr>
      <vt:lpstr>Goals, Decisions and  the Pursuit of Happiness</vt:lpstr>
      <vt:lpstr>Outline</vt:lpstr>
      <vt:lpstr>Safety Share</vt:lpstr>
      <vt:lpstr>Review – Relaxation and Focus Training</vt:lpstr>
      <vt:lpstr>Goals</vt:lpstr>
      <vt:lpstr>Goals</vt:lpstr>
      <vt:lpstr>Patience and Goals</vt:lpstr>
      <vt:lpstr>Real Goals</vt:lpstr>
      <vt:lpstr>Survival</vt:lpstr>
      <vt:lpstr>After the goal is achieved?</vt:lpstr>
      <vt:lpstr>Looking for Strength</vt:lpstr>
      <vt:lpstr>Decisions</vt:lpstr>
      <vt:lpstr>Considering a decision</vt:lpstr>
      <vt:lpstr>How can I be sure with my decisions? </vt:lpstr>
      <vt:lpstr>Am I making the best decision?</vt:lpstr>
      <vt:lpstr>Results of Decision</vt:lpstr>
      <vt:lpstr>Stop regretting decisions </vt:lpstr>
      <vt:lpstr>Pursuit of Happiness</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 Issues in  Underground Metal Mines</dc:title>
  <dc:creator>Srikant</dc:creator>
  <cp:lastModifiedBy>AV CELL</cp:lastModifiedBy>
  <cp:revision>216</cp:revision>
  <dcterms:created xsi:type="dcterms:W3CDTF">2015-07-17T06:08:31Z</dcterms:created>
  <dcterms:modified xsi:type="dcterms:W3CDTF">2018-07-24T04:23:55Z</dcterms:modified>
</cp:coreProperties>
</file>